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300" r:id="rId2"/>
    <p:sldId id="301" r:id="rId3"/>
    <p:sldId id="302" r:id="rId4"/>
    <p:sldId id="29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A"/>
    <a:srgbClr val="D8D9F1"/>
    <a:srgbClr val="B6B7E5"/>
    <a:srgbClr val="CFD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6"/>
    <p:restoredTop sz="94795"/>
  </p:normalViewPr>
  <p:slideViewPr>
    <p:cSldViewPr snapToGrid="0">
      <p:cViewPr varScale="1">
        <p:scale>
          <a:sx n="120" d="100"/>
          <a:sy n="120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8C540-D7ED-FA46-954F-FF3CBB5D0998}" type="datetimeFigureOut">
              <a:rPr lang="nb-NO" smtClean="0"/>
              <a:t>09.12.2024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B8D74-0C4E-EF44-905E-DDB815DD5E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974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gu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66C2BE-CE22-25A7-46A0-A0DD0E451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695" y="1115705"/>
            <a:ext cx="7769156" cy="2387600"/>
          </a:xfrm>
        </p:spPr>
        <p:txBody>
          <a:bodyPr anchor="b" anchorCtr="0">
            <a:normAutofit/>
          </a:bodyPr>
          <a:lstStyle>
            <a:lvl1pPr algn="l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6075688-7107-8A7C-FB50-2273C200E6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695" y="3746647"/>
            <a:ext cx="7769156" cy="165576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7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undertittel. Kan også brukes til dato og navn på foredragsholder.</a:t>
            </a:r>
          </a:p>
        </p:txBody>
      </p:sp>
      <p:pic>
        <p:nvPicPr>
          <p:cNvPr id="12" name="Bilde 11" descr="Et bilde som inneholder Font, Grafikk, logo, grafisk design&#10;&#10;Automatisk generert beskrivelse">
            <a:extLst>
              <a:ext uri="{FF2B5EF4-FFF2-40B4-BE49-F238E27FC236}">
                <a16:creationId xmlns:a16="http://schemas.microsoft.com/office/drawing/2014/main" id="{FE092E4F-F53B-4971-470A-5763AE6842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0749" y="379321"/>
            <a:ext cx="1904461" cy="761784"/>
          </a:xfrm>
          <a:prstGeom prst="rect">
            <a:avLst/>
          </a:prstGeom>
        </p:spPr>
      </p:pic>
      <p:pic>
        <p:nvPicPr>
          <p:cNvPr id="14" name="Bilde 13" descr="Et bilde som inneholder kvadrat, line, Rektangel, Fargerikt&#10;&#10;Automatisk generert beskrivelse">
            <a:extLst>
              <a:ext uri="{FF2B5EF4-FFF2-40B4-BE49-F238E27FC236}">
                <a16:creationId xmlns:a16="http://schemas.microsoft.com/office/drawing/2014/main" id="{1CE8EBCE-A60F-DAC5-AA0E-8E357AF274A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870" y="5520516"/>
            <a:ext cx="4083050" cy="759637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90F67092-215A-FC0C-2C08-F5D8BECAABE5}"/>
              </a:ext>
            </a:extLst>
          </p:cNvPr>
          <p:cNvSpPr txBox="1"/>
          <p:nvPr userDrawn="1"/>
        </p:nvSpPr>
        <p:spPr>
          <a:xfrm>
            <a:off x="760694" y="6129432"/>
            <a:ext cx="144509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0" i="0" dirty="0">
                <a:solidFill>
                  <a:srgbClr val="B6B7E5"/>
                </a:solidFill>
                <a:latin typeface="Plus Jakarta Sans" pitchFamily="2" charset="77"/>
                <a:cs typeface="Plus Jakarta Sans" pitchFamily="2" charset="77"/>
              </a:rPr>
              <a:t>Forbundet Styrke</a:t>
            </a:r>
          </a:p>
        </p:txBody>
      </p:sp>
    </p:spTree>
    <p:extLst>
      <p:ext uri="{BB962C8B-B14F-4D97-AF65-F5344CB8AC3E}">
        <p14:creationId xmlns:p14="http://schemas.microsoft.com/office/powerpoint/2010/main" val="21920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978" y="500743"/>
            <a:ext cx="4454082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978" y="1960879"/>
            <a:ext cx="4454082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lassholder for bilde 8">
            <a:extLst>
              <a:ext uri="{FF2B5EF4-FFF2-40B4-BE49-F238E27FC236}">
                <a16:creationId xmlns:a16="http://schemas.microsoft.com/office/drawing/2014/main" id="{0DEA52BE-F8F7-F7B6-9E14-055D8B293B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8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BC950714-5901-B9E5-00B5-360E9944BF26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9875A721-7159-EE50-C801-5F31EC32221C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A3E9B813-06AC-80E9-5022-786E77659E93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55216B43-B0F0-D343-2349-1B053A55AB6A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457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4 bilder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4680000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960879"/>
            <a:ext cx="4680000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5999" y="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19" name="Plassholder for bilde 8">
            <a:extLst>
              <a:ext uri="{FF2B5EF4-FFF2-40B4-BE49-F238E27FC236}">
                <a16:creationId xmlns:a16="http://schemas.microsoft.com/office/drawing/2014/main" id="{05E41E9C-B1B5-BDA2-4EA4-8E97A11B2C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95458" y="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0" name="Plassholder for bilde 8">
            <a:extLst>
              <a:ext uri="{FF2B5EF4-FFF2-40B4-BE49-F238E27FC236}">
                <a16:creationId xmlns:a16="http://schemas.microsoft.com/office/drawing/2014/main" id="{8BDCA488-8C6B-5363-8F68-DD06DE681BD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5999" y="347947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1" name="Plassholder for bilde 8">
            <a:extLst>
              <a:ext uri="{FF2B5EF4-FFF2-40B4-BE49-F238E27FC236}">
                <a16:creationId xmlns:a16="http://schemas.microsoft.com/office/drawing/2014/main" id="{7545C63B-869C-880A-1BBE-5802655CD88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95458" y="347947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341295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4 bilder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643" y="500743"/>
            <a:ext cx="4454082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643" y="1960879"/>
            <a:ext cx="4454082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19" name="Plassholder for bilde 8">
            <a:extLst>
              <a:ext uri="{FF2B5EF4-FFF2-40B4-BE49-F238E27FC236}">
                <a16:creationId xmlns:a16="http://schemas.microsoft.com/office/drawing/2014/main" id="{05E41E9C-B1B5-BDA2-4EA4-8E97A11B2C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99459" y="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0" name="Plassholder for bilde 8">
            <a:extLst>
              <a:ext uri="{FF2B5EF4-FFF2-40B4-BE49-F238E27FC236}">
                <a16:creationId xmlns:a16="http://schemas.microsoft.com/office/drawing/2014/main" id="{8BDCA488-8C6B-5363-8F68-DD06DE681BD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7947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1" name="Plassholder for bilde 8">
            <a:extLst>
              <a:ext uri="{FF2B5EF4-FFF2-40B4-BE49-F238E27FC236}">
                <a16:creationId xmlns:a16="http://schemas.microsoft.com/office/drawing/2014/main" id="{7545C63B-869C-880A-1BBE-5802655CD88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099459" y="3479470"/>
            <a:ext cx="3006000" cy="3384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1561080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6 bilder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4680000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960879"/>
            <a:ext cx="4680000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5999" y="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19" name="Plassholder for bilde 8">
            <a:extLst>
              <a:ext uri="{FF2B5EF4-FFF2-40B4-BE49-F238E27FC236}">
                <a16:creationId xmlns:a16="http://schemas.microsoft.com/office/drawing/2014/main" id="{05E41E9C-B1B5-BDA2-4EA4-8E97A11B2C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95458" y="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4" name="Plassholder for bilde 8">
            <a:extLst>
              <a:ext uri="{FF2B5EF4-FFF2-40B4-BE49-F238E27FC236}">
                <a16:creationId xmlns:a16="http://schemas.microsoft.com/office/drawing/2014/main" id="{ED4F89C6-47A2-1F71-D3B9-449D5294D2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5999" y="231660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5" name="Plassholder for bilde 8">
            <a:extLst>
              <a:ext uri="{FF2B5EF4-FFF2-40B4-BE49-F238E27FC236}">
                <a16:creationId xmlns:a16="http://schemas.microsoft.com/office/drawing/2014/main" id="{80A0DA46-57E1-D2D5-672E-5E38994B6A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95458" y="231660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6" name="Plassholder for bilde 8">
            <a:extLst>
              <a:ext uri="{FF2B5EF4-FFF2-40B4-BE49-F238E27FC236}">
                <a16:creationId xmlns:a16="http://schemas.microsoft.com/office/drawing/2014/main" id="{C9F5BA6B-6053-0DE7-6D4E-FAB322AD69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95999" y="4633201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7" name="Plassholder for bilde 8">
            <a:extLst>
              <a:ext uri="{FF2B5EF4-FFF2-40B4-BE49-F238E27FC236}">
                <a16:creationId xmlns:a16="http://schemas.microsoft.com/office/drawing/2014/main" id="{3D1DD273-C602-7C4A-EA37-2F8FA229B01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195458" y="4633201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908872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6 bilder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729" y="500743"/>
            <a:ext cx="4456996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8729" y="1960879"/>
            <a:ext cx="4456996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19" name="Plassholder for bilde 8">
            <a:extLst>
              <a:ext uri="{FF2B5EF4-FFF2-40B4-BE49-F238E27FC236}">
                <a16:creationId xmlns:a16="http://schemas.microsoft.com/office/drawing/2014/main" id="{05E41E9C-B1B5-BDA2-4EA4-8E97A11B2C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99459" y="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4" name="Plassholder for bilde 8">
            <a:extLst>
              <a:ext uri="{FF2B5EF4-FFF2-40B4-BE49-F238E27FC236}">
                <a16:creationId xmlns:a16="http://schemas.microsoft.com/office/drawing/2014/main" id="{ED4F89C6-47A2-1F71-D3B9-449D5294D2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231660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5" name="Plassholder for bilde 8">
            <a:extLst>
              <a:ext uri="{FF2B5EF4-FFF2-40B4-BE49-F238E27FC236}">
                <a16:creationId xmlns:a16="http://schemas.microsoft.com/office/drawing/2014/main" id="{80A0DA46-57E1-D2D5-672E-5E38994B6A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099459" y="2316600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6" name="Plassholder for bilde 8">
            <a:extLst>
              <a:ext uri="{FF2B5EF4-FFF2-40B4-BE49-F238E27FC236}">
                <a16:creationId xmlns:a16="http://schemas.microsoft.com/office/drawing/2014/main" id="{C9F5BA6B-6053-0DE7-6D4E-FAB322AD69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4633201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47" name="Plassholder for bilde 8">
            <a:extLst>
              <a:ext uri="{FF2B5EF4-FFF2-40B4-BE49-F238E27FC236}">
                <a16:creationId xmlns:a16="http://schemas.microsoft.com/office/drawing/2014/main" id="{3D1DD273-C602-7C4A-EA37-2F8FA229B01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099459" y="4633201"/>
            <a:ext cx="3006000" cy="22248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2362968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10301116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57944" y="1960495"/>
            <a:ext cx="3384000" cy="4219434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5" name="Plassholder for bilde 8">
            <a:extLst>
              <a:ext uri="{FF2B5EF4-FFF2-40B4-BE49-F238E27FC236}">
                <a16:creationId xmlns:a16="http://schemas.microsoft.com/office/drawing/2014/main" id="{1FCD9E71-201C-8E27-0810-22BFEA02EBC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417860" y="1960494"/>
            <a:ext cx="3384000" cy="4219433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7" name="Plassholder for bilde 8">
            <a:extLst>
              <a:ext uri="{FF2B5EF4-FFF2-40B4-BE49-F238E27FC236}">
                <a16:creationId xmlns:a16="http://schemas.microsoft.com/office/drawing/2014/main" id="{4FB63CA0-8FE4-1620-EB9E-3EB1AADFD59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877775" y="1960494"/>
            <a:ext cx="3384000" cy="4219425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1339584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10301116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57944" y="1960495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4" name="Plassholder for bilde 8">
            <a:extLst>
              <a:ext uri="{FF2B5EF4-FFF2-40B4-BE49-F238E27FC236}">
                <a16:creationId xmlns:a16="http://schemas.microsoft.com/office/drawing/2014/main" id="{AE6F47ED-52E9-A80E-AD5C-806F4B84FA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57944" y="4109929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5" name="Plassholder for bilde 8">
            <a:extLst>
              <a:ext uri="{FF2B5EF4-FFF2-40B4-BE49-F238E27FC236}">
                <a16:creationId xmlns:a16="http://schemas.microsoft.com/office/drawing/2014/main" id="{1FCD9E71-201C-8E27-0810-22BFEA02EBC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417860" y="1960495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7" name="Plassholder for bilde 8">
            <a:extLst>
              <a:ext uri="{FF2B5EF4-FFF2-40B4-BE49-F238E27FC236}">
                <a16:creationId xmlns:a16="http://schemas.microsoft.com/office/drawing/2014/main" id="{4FB63CA0-8FE4-1620-EB9E-3EB1AADFD59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877775" y="1960495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29" name="Plassholder for bilde 8">
            <a:extLst>
              <a:ext uri="{FF2B5EF4-FFF2-40B4-BE49-F238E27FC236}">
                <a16:creationId xmlns:a16="http://schemas.microsoft.com/office/drawing/2014/main" id="{2FE406D0-E21C-ACB1-4636-1777EA422BD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417860" y="4109929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  <p:sp>
        <p:nvSpPr>
          <p:cNvPr id="30" name="Plassholder for bilde 8">
            <a:extLst>
              <a:ext uri="{FF2B5EF4-FFF2-40B4-BE49-F238E27FC236}">
                <a16:creationId xmlns:a16="http://schemas.microsoft.com/office/drawing/2014/main" id="{730AC5AB-4776-180E-2D09-D907AC41542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877775" y="4109929"/>
            <a:ext cx="3384000" cy="2070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976760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h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555F722F-8896-2D2B-A084-B58EA240DD2E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3" name="Rett linje 2">
              <a:extLst>
                <a:ext uri="{FF2B5EF4-FFF2-40B4-BE49-F238E27FC236}">
                  <a16:creationId xmlns:a16="http://schemas.microsoft.com/office/drawing/2014/main" id="{17D320B2-A5B3-0992-EEB7-7B673978F623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2418FC80-3352-7BBF-C3EC-7C51AEB51143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9CA220A1-58F8-2AC7-B5E4-FC11D6C2DE9F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lassholder for bilde 8">
            <a:extLst>
              <a:ext uri="{FF2B5EF4-FFF2-40B4-BE49-F238E27FC236}">
                <a16:creationId xmlns:a16="http://schemas.microsoft.com/office/drawing/2014/main" id="{0DEA52BE-F8F7-F7B6-9E14-055D8B293B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4063635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e 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 descr="Et bilde som inneholder Font, Grafikk, logo, grafisk design&#10;&#10;Automatisk generert beskrivelse">
            <a:extLst>
              <a:ext uri="{FF2B5EF4-FFF2-40B4-BE49-F238E27FC236}">
                <a16:creationId xmlns:a16="http://schemas.microsoft.com/office/drawing/2014/main" id="{FE092E4F-F53B-4971-470A-5763AE6842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5169" y="2217420"/>
            <a:ext cx="5702303" cy="2280920"/>
          </a:xfrm>
          <a:prstGeom prst="rect">
            <a:avLst/>
          </a:prstGeom>
        </p:spPr>
      </p:pic>
      <p:pic>
        <p:nvPicPr>
          <p:cNvPr id="5" name="Bilde 4" descr="Et bilde som inneholder skjermbilde, line&#10;&#10;Automatisk generert beskrivelse">
            <a:extLst>
              <a:ext uri="{FF2B5EF4-FFF2-40B4-BE49-F238E27FC236}">
                <a16:creationId xmlns:a16="http://schemas.microsoft.com/office/drawing/2014/main" id="{5C85EF78-619C-83AC-C10F-47D66FC335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6670" y="5803903"/>
            <a:ext cx="2000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3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rø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66C2BE-CE22-25A7-46A0-A0DD0E451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695" y="1115705"/>
            <a:ext cx="7769156" cy="2387600"/>
          </a:xfrm>
        </p:spPr>
        <p:txBody>
          <a:bodyPr anchor="b" anchorCtr="0">
            <a:normAutofit/>
          </a:bodyPr>
          <a:lstStyle>
            <a:lvl1pPr algn="l"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6075688-7107-8A7C-FB50-2273C200E6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695" y="3746647"/>
            <a:ext cx="7769156" cy="165576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7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undertittel. Kan også brukes til dato og navn på foredragsholder.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0FDD3B1-51F8-4156-C7F5-BD7BC4DE4D23}"/>
              </a:ext>
            </a:extLst>
          </p:cNvPr>
          <p:cNvSpPr txBox="1"/>
          <p:nvPr userDrawn="1"/>
        </p:nvSpPr>
        <p:spPr>
          <a:xfrm>
            <a:off x="760694" y="6129432"/>
            <a:ext cx="144509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0" i="0" dirty="0">
                <a:solidFill>
                  <a:srgbClr val="B6B7E5"/>
                </a:solidFill>
                <a:latin typeface="Plus Jakarta Sans" pitchFamily="2" charset="77"/>
                <a:cs typeface="Plus Jakarta Sans" pitchFamily="2" charset="77"/>
              </a:rPr>
              <a:t>Forbundet Styrke</a:t>
            </a:r>
          </a:p>
        </p:txBody>
      </p:sp>
      <p:pic>
        <p:nvPicPr>
          <p:cNvPr id="12" name="Bilde 11" descr="Et bilde som inneholder Font, Grafikk, logo, grafisk design&#10;&#10;Automatisk generert beskrivelse">
            <a:extLst>
              <a:ext uri="{FF2B5EF4-FFF2-40B4-BE49-F238E27FC236}">
                <a16:creationId xmlns:a16="http://schemas.microsoft.com/office/drawing/2014/main" id="{FE092E4F-F53B-4971-470A-5763AE6842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0749" y="379321"/>
            <a:ext cx="1904461" cy="761784"/>
          </a:xfrm>
          <a:prstGeom prst="rect">
            <a:avLst/>
          </a:prstGeom>
        </p:spPr>
      </p:pic>
      <p:pic>
        <p:nvPicPr>
          <p:cNvPr id="6" name="Bilde 5" descr="Et bilde som inneholder Fargerikt, kvadrat, line, Rektangel&#10;&#10;Automatisk generert beskrivelse">
            <a:extLst>
              <a:ext uri="{FF2B5EF4-FFF2-40B4-BE49-F238E27FC236}">
                <a16:creationId xmlns:a16="http://schemas.microsoft.com/office/drawing/2014/main" id="{DAA9B96F-6210-36EB-330C-8815524976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1170" y="5518153"/>
            <a:ext cx="40957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8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">
    <p:bg>
      <p:bgPr>
        <a:solidFill>
          <a:srgbClr val="B6B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9452" y="1245840"/>
            <a:ext cx="8633096" cy="4002616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nb-NO" dirty="0"/>
              <a:t>Klikk for å redigere tekst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34B855F5-AED7-E5AA-F210-08F49350EF7C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7" name="Rett linje 6">
              <a:extLst>
                <a:ext uri="{FF2B5EF4-FFF2-40B4-BE49-F238E27FC236}">
                  <a16:creationId xmlns:a16="http://schemas.microsoft.com/office/drawing/2014/main" id="{AB07542D-4498-7375-A38A-461AC9B90C18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D9A4E86F-28A3-6B83-0E76-2A888FB068D2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D911BF4C-9AAB-D83F-0345-4AA42D7F1243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985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 noChangeAspect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3201" y="6370101"/>
            <a:ext cx="7585092" cy="166296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26417C4B-2BD0-54A1-847C-10CE243CEF3B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ADBB12E2-9DE2-F92F-5653-65916B9A2C26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AF335990-F77F-25A4-E892-44C36424AEC8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9FB08DC8-3A34-DA09-C70F-FD8F69DBCC4E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216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960880"/>
            <a:ext cx="4860000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6E839734-A1C6-D621-EC2B-FF73F5E102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99060" y="1960880"/>
            <a:ext cx="4860000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05D83340-CADE-793E-0A76-32F68698A105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A6BAFDAE-EA60-F261-2AEB-7E1C3DA7014C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4165F7E5-04ED-6FFA-A45F-A8D4A1AC7D4F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2F653BAA-5ACA-DF22-DDFA-B23D56CC72C6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32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2174245"/>
            <a:ext cx="7571907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E957E894-2E73-70D9-2B40-AD8FA36AC8C8}"/>
              </a:ext>
            </a:extLst>
          </p:cNvPr>
          <p:cNvCxnSpPr>
            <a:cxnSpLocks/>
          </p:cNvCxnSpPr>
          <p:nvPr/>
        </p:nvCxnSpPr>
        <p:spPr>
          <a:xfrm flipH="1">
            <a:off x="957944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pe 6">
            <a:extLst>
              <a:ext uri="{FF2B5EF4-FFF2-40B4-BE49-F238E27FC236}">
                <a16:creationId xmlns:a16="http://schemas.microsoft.com/office/drawing/2014/main" id="{EF5E79B8-DA40-EF90-FB97-ECA60D505346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83C020DF-553D-2836-B61E-C28E8363C2C7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E62F4A3C-BF9A-EBCA-CD7A-C21D5569D452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6DD099B6-3284-AEA8-C1EE-5A97FDED3E47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678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2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5" y="2174245"/>
            <a:ext cx="4860000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E957E894-2E73-70D9-2B40-AD8FA36AC8C8}"/>
              </a:ext>
            </a:extLst>
          </p:cNvPr>
          <p:cNvCxnSpPr>
            <a:cxnSpLocks/>
          </p:cNvCxnSpPr>
          <p:nvPr/>
        </p:nvCxnSpPr>
        <p:spPr>
          <a:xfrm flipH="1">
            <a:off x="957944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DC0F1E02-21B0-5D21-EF01-EF45E1B25FC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88899" y="2174245"/>
            <a:ext cx="4870161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C7F23EDC-7B6F-A676-EC84-6694A7DFAE7D}"/>
              </a:ext>
            </a:extLst>
          </p:cNvPr>
          <p:cNvCxnSpPr>
            <a:cxnSpLocks/>
          </p:cNvCxnSpPr>
          <p:nvPr userDrawn="1"/>
        </p:nvCxnSpPr>
        <p:spPr>
          <a:xfrm flipH="1">
            <a:off x="6388899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C0377954-210C-823C-33DB-5544149449A7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id="{515F4A6B-D3FF-C403-68FE-B3D93ACF850B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B73DC9AF-476C-045C-7E09-0CCC7074B078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79D631A1-52CF-31E3-0D09-A1705C2D6F8F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623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5" y="2174245"/>
            <a:ext cx="3060000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E957E894-2E73-70D9-2B40-AD8FA36AC8C8}"/>
              </a:ext>
            </a:extLst>
          </p:cNvPr>
          <p:cNvCxnSpPr>
            <a:cxnSpLocks/>
          </p:cNvCxnSpPr>
          <p:nvPr/>
        </p:nvCxnSpPr>
        <p:spPr>
          <a:xfrm flipH="1">
            <a:off x="957944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Plassholder for innhold 2">
            <a:extLst>
              <a:ext uri="{FF2B5EF4-FFF2-40B4-BE49-F238E27FC236}">
                <a16:creationId xmlns:a16="http://schemas.microsoft.com/office/drawing/2014/main" id="{E688E9A8-EE1B-BC19-65E4-2D5182C2969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81437" y="2174245"/>
            <a:ext cx="3060000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29" name="Rett linje 28">
            <a:extLst>
              <a:ext uri="{FF2B5EF4-FFF2-40B4-BE49-F238E27FC236}">
                <a16:creationId xmlns:a16="http://schemas.microsoft.com/office/drawing/2014/main" id="{FF04E2FB-AF2A-150C-A875-F20E04E25A7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81436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Plassholder for innhold 2">
            <a:extLst>
              <a:ext uri="{FF2B5EF4-FFF2-40B4-BE49-F238E27FC236}">
                <a16:creationId xmlns:a16="http://schemas.microsoft.com/office/drawing/2014/main" id="{5D1B0BEA-28D3-D7B4-9E9D-4CB2D1329F1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88574" y="2174245"/>
            <a:ext cx="3060000" cy="4029558"/>
          </a:xfrm>
          <a:solidFill>
            <a:schemeClr val="accent3">
              <a:lumMod val="20000"/>
              <a:lumOff val="80000"/>
            </a:schemeClr>
          </a:solidFill>
        </p:spPr>
        <p:txBody>
          <a:bodyPr lIns="288000" tIns="251999" rIns="251999" bIns="288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32" name="Rett linje 31">
            <a:extLst>
              <a:ext uri="{FF2B5EF4-FFF2-40B4-BE49-F238E27FC236}">
                <a16:creationId xmlns:a16="http://schemas.microsoft.com/office/drawing/2014/main" id="{FB7F7741-23BA-F71D-556E-50384D34E2C0}"/>
              </a:ext>
            </a:extLst>
          </p:cNvPr>
          <p:cNvCxnSpPr>
            <a:cxnSpLocks/>
          </p:cNvCxnSpPr>
          <p:nvPr userDrawn="1"/>
        </p:nvCxnSpPr>
        <p:spPr>
          <a:xfrm flipH="1">
            <a:off x="8188573" y="2016224"/>
            <a:ext cx="647336" cy="0"/>
          </a:xfrm>
          <a:prstGeom prst="line">
            <a:avLst/>
          </a:prstGeom>
          <a:ln w="155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uppe 33">
            <a:extLst>
              <a:ext uri="{FF2B5EF4-FFF2-40B4-BE49-F238E27FC236}">
                <a16:creationId xmlns:a16="http://schemas.microsoft.com/office/drawing/2014/main" id="{F60F538E-9146-A0B5-4DC0-B0D00824839B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35" name="Rett linje 34">
              <a:extLst>
                <a:ext uri="{FF2B5EF4-FFF2-40B4-BE49-F238E27FC236}">
                  <a16:creationId xmlns:a16="http://schemas.microsoft.com/office/drawing/2014/main" id="{29F07FC4-DC26-A367-BD4B-C168C304F5C7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tt linje 35">
              <a:extLst>
                <a:ext uri="{FF2B5EF4-FFF2-40B4-BE49-F238E27FC236}">
                  <a16:creationId xmlns:a16="http://schemas.microsoft.com/office/drawing/2014/main" id="{0485517D-5E06-C73B-3F65-CA03FDA90744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tt linje 36">
              <a:extLst>
                <a:ext uri="{FF2B5EF4-FFF2-40B4-BE49-F238E27FC236}">
                  <a16:creationId xmlns:a16="http://schemas.microsoft.com/office/drawing/2014/main" id="{AC9E17D4-074F-1069-0FC0-49AE909841F9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886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4237286-5096-46E0-9C2D-50C5146987D8}"/>
              </a:ext>
            </a:extLst>
          </p:cNvPr>
          <p:cNvGrpSpPr/>
          <p:nvPr userDrawn="1"/>
        </p:nvGrpSpPr>
        <p:grpSpPr>
          <a:xfrm flipH="1">
            <a:off x="11259201" y="6580746"/>
            <a:ext cx="562111" cy="88900"/>
            <a:chOff x="957944" y="6580746"/>
            <a:chExt cx="562111" cy="88900"/>
          </a:xfrm>
        </p:grpSpPr>
        <p:cxnSp>
          <p:nvCxnSpPr>
            <p:cNvPr id="8" name="Rett linje 7">
              <a:extLst>
                <a:ext uri="{FF2B5EF4-FFF2-40B4-BE49-F238E27FC236}">
                  <a16:creationId xmlns:a16="http://schemas.microsoft.com/office/drawing/2014/main" id="{9D3A6B3D-F80D-E5CD-4D34-42A8AC97F73E}"/>
                </a:ext>
              </a:extLst>
            </p:cNvPr>
            <p:cNvCxnSpPr>
              <a:cxnSpLocks/>
            </p:cNvCxnSpPr>
            <p:nvPr/>
          </p:nvCxnSpPr>
          <p:spPr>
            <a:xfrm>
              <a:off x="9579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E4386EC5-61DA-EC82-7E05-DA42F490078A}"/>
                </a:ext>
              </a:extLst>
            </p:cNvPr>
            <p:cNvCxnSpPr>
              <a:cxnSpLocks/>
            </p:cNvCxnSpPr>
            <p:nvPr/>
          </p:nvCxnSpPr>
          <p:spPr>
            <a:xfrm>
              <a:off x="957944" y="65807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tt linje 10">
              <a:extLst>
                <a:ext uri="{FF2B5EF4-FFF2-40B4-BE49-F238E27FC236}">
                  <a16:creationId xmlns:a16="http://schemas.microsoft.com/office/drawing/2014/main" id="{7E1FFA8E-6174-6492-3904-5A79AC5E0980}"/>
                </a:ext>
              </a:extLst>
            </p:cNvPr>
            <p:cNvCxnSpPr>
              <a:cxnSpLocks/>
            </p:cNvCxnSpPr>
            <p:nvPr/>
          </p:nvCxnSpPr>
          <p:spPr>
            <a:xfrm>
              <a:off x="1250055" y="6669646"/>
              <a:ext cx="270000" cy="0"/>
            </a:xfrm>
            <a:prstGeom prst="line">
              <a:avLst/>
            </a:prstGeom>
            <a:ln w="603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E913D9E-58FE-2EF0-7FF6-3F7A0043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4680000" cy="112372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E51338-947C-972E-7D26-582B239ED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960879"/>
            <a:ext cx="4680000" cy="42429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600CA-B268-35EF-96F8-E420D4C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B14-6FA7-9A46-BD23-D985B8838B86}" type="datetime1">
              <a:rPr lang="nb-NO" smtClean="0"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0156A3-40D4-8132-A0C7-3F3A5B7C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F4FCD5-32F3-7F15-1DB0-C701E0CE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AE2FCE4-410E-DD82-0997-C720B6E885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  <a:noFill/>
        </p:spPr>
        <p:txBody>
          <a:bodyPr lIns="360000" tIns="36000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Klikk på ikonet for å legge inn bilde</a:t>
            </a:r>
          </a:p>
        </p:txBody>
      </p:sp>
    </p:spTree>
    <p:extLst>
      <p:ext uri="{BB962C8B-B14F-4D97-AF65-F5344CB8AC3E}">
        <p14:creationId xmlns:p14="http://schemas.microsoft.com/office/powerpoint/2010/main" val="340233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07D5B77-B0C8-2165-F0D6-58E33EB7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4" y="500743"/>
            <a:ext cx="10301116" cy="112372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FD8AF8-80B0-CB40-8BD8-26C8F4846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944" y="1960880"/>
            <a:ext cx="10301116" cy="42429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A12D99-EDB4-0290-57CC-15799BF82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78292" y="6370101"/>
            <a:ext cx="1380768" cy="1662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0" i="0">
                <a:solidFill>
                  <a:schemeClr val="tx2"/>
                </a:solidFill>
                <a:latin typeface="Plus Jakarta Sans" pitchFamily="2" charset="77"/>
              </a:defRPr>
            </a:lvl1pPr>
          </a:lstStyle>
          <a:p>
            <a:fld id="{5EE2073B-EC98-304B-AB56-F5C00A922560}" type="datetime1">
              <a:rPr lang="nb-NO" smtClean="0"/>
              <a:pPr/>
              <a:t>09.12.2024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B38B0CF-4DC0-EFE7-74E4-887FE672C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93200" y="6370100"/>
            <a:ext cx="7561251" cy="1662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 i="0">
                <a:solidFill>
                  <a:schemeClr val="tx2"/>
                </a:solidFill>
                <a:latin typeface="Plus Jakarta Sans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9D34D7B-4092-8635-A3D1-DCA5D9A11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544" y="6370101"/>
            <a:ext cx="347768" cy="1701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0" i="0">
                <a:solidFill>
                  <a:schemeClr val="tx2"/>
                </a:solidFill>
                <a:latin typeface="Plus Jakarta Sans" pitchFamily="2" charset="77"/>
              </a:defRPr>
            </a:lvl1pPr>
          </a:lstStyle>
          <a:p>
            <a:fld id="{18CD6C0B-1884-5E40-89D6-50857941FD8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EC949F7C-B785-F3F5-76CB-26B3FA4E9B11}"/>
              </a:ext>
            </a:extLst>
          </p:cNvPr>
          <p:cNvSpPr txBox="1"/>
          <p:nvPr userDrawn="1"/>
        </p:nvSpPr>
        <p:spPr>
          <a:xfrm>
            <a:off x="957944" y="6370100"/>
            <a:ext cx="98888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800" b="0" i="0" dirty="0">
                <a:solidFill>
                  <a:schemeClr val="tx2"/>
                </a:solidFill>
                <a:latin typeface="Plus Jakarta Sans" pitchFamily="2" charset="77"/>
                <a:cs typeface="Plus Jakarta Sans" pitchFamily="2" charset="77"/>
              </a:rPr>
              <a:t>Forbundet Styrke</a:t>
            </a:r>
          </a:p>
        </p:txBody>
      </p:sp>
    </p:spTree>
    <p:extLst>
      <p:ext uri="{BB962C8B-B14F-4D97-AF65-F5344CB8AC3E}">
        <p14:creationId xmlns:p14="http://schemas.microsoft.com/office/powerpoint/2010/main" val="50469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1" r:id="rId3"/>
    <p:sldLayoutId id="2147483650" r:id="rId4"/>
    <p:sldLayoutId id="2147483659" r:id="rId5"/>
    <p:sldLayoutId id="2147483653" r:id="rId6"/>
    <p:sldLayoutId id="2147483660" r:id="rId7"/>
    <p:sldLayoutId id="2147483661" r:id="rId8"/>
    <p:sldLayoutId id="2147483655" r:id="rId9"/>
    <p:sldLayoutId id="2147483656" r:id="rId10"/>
    <p:sldLayoutId id="2147483662" r:id="rId11"/>
    <p:sldLayoutId id="2147483667" r:id="rId12"/>
    <p:sldLayoutId id="2147483664" r:id="rId13"/>
    <p:sldLayoutId id="2147483668" r:id="rId14"/>
    <p:sldLayoutId id="2147483666" r:id="rId15"/>
    <p:sldLayoutId id="2147483665" r:id="rId16"/>
    <p:sldLayoutId id="2147483657" r:id="rId17"/>
    <p:sldLayoutId id="2147483658" r:id="rId18"/>
  </p:sldLayoutIdLs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i="0" kern="1200">
          <a:solidFill>
            <a:schemeClr val="tx2"/>
          </a:solidFill>
          <a:latin typeface="Plus Jakarta Sans ExtraBold" pitchFamily="2" charset="77"/>
          <a:ea typeface="+mj-ea"/>
          <a:cs typeface="Plus Jakarta Sans ExtraBold" pitchFamily="2" charset="77"/>
        </a:defRPr>
      </a:lvl1pPr>
    </p:titleStyle>
    <p:bodyStyle>
      <a:lvl1pPr marL="144000" indent="-1800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Plus Jakarta Sans" pitchFamily="2" charset="77"/>
          <a:ea typeface="+mn-ea"/>
          <a:cs typeface="+mn-cs"/>
        </a:defRPr>
      </a:lvl1pPr>
      <a:lvl2pPr marL="432000" indent="-1440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700" b="0" i="0" kern="1200">
          <a:solidFill>
            <a:schemeClr val="tx2"/>
          </a:solidFill>
          <a:latin typeface="Plus Jakarta Sans" pitchFamily="2" charset="77"/>
          <a:ea typeface="+mn-ea"/>
          <a:cs typeface="+mn-cs"/>
        </a:defRPr>
      </a:lvl2pPr>
      <a:lvl3pPr marL="720000" indent="-1260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Plus Jakarta Sans" pitchFamily="2" charset="77"/>
          <a:ea typeface="+mn-ea"/>
          <a:cs typeface="+mn-cs"/>
        </a:defRPr>
      </a:lvl3pPr>
      <a:lvl4pPr marL="1008000" indent="-1260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Plus Jakarta Sans" pitchFamily="2" charset="77"/>
          <a:ea typeface="+mn-ea"/>
          <a:cs typeface="+mn-cs"/>
        </a:defRPr>
      </a:lvl4pPr>
      <a:lvl5pPr marL="1296000" indent="-1260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Plus Jakarta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27C96E-7D09-D5C6-7A09-F1C18501A0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FA39CE8-36FE-84D9-1D99-EB1979D21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50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CA2209-C18A-2BEE-71FE-46ADE06EB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AF2941D-510A-9803-7C04-8999D03C7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5BE5D59-F4BD-16E8-5149-725593E0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981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99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3746B6-BD9C-AC2E-7D14-71157F7A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Illustrasjoner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82A453-CFC8-1326-7E16-747F37DC9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Som kan benyttes der det måtte passe.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6C2EA47-3069-5647-A939-DDEE8812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6C0B-1884-5E40-89D6-50857941FD86}" type="slidenum">
              <a:rPr lang="nb-NO" smtClean="0"/>
              <a:t>4</a:t>
            </a:fld>
            <a:endParaRPr lang="nb-NO" dirty="0"/>
          </a:p>
        </p:txBody>
      </p:sp>
      <p:pic>
        <p:nvPicPr>
          <p:cNvPr id="10" name="Bilde 9" descr="Et bilde som inneholder skjermbilde, Grafikk, sirkel, piksel&#10;&#10;Automatisk generert beskrivelse">
            <a:extLst>
              <a:ext uri="{FF2B5EF4-FFF2-40B4-BE49-F238E27FC236}">
                <a16:creationId xmlns:a16="http://schemas.microsoft.com/office/drawing/2014/main" id="{FC9296B4-67DD-561D-5199-A6529797FD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2025" y="3322122"/>
            <a:ext cx="1981200" cy="1508760"/>
          </a:xfrm>
          <a:prstGeom prst="rect">
            <a:avLst/>
          </a:prstGeom>
        </p:spPr>
      </p:pic>
      <p:pic>
        <p:nvPicPr>
          <p:cNvPr id="12" name="Bilde 11" descr="Et bilde som inneholder skjermbilde, Grafikk, piksel, design&#10;&#10;Automatisk generert beskrivelse">
            <a:extLst>
              <a:ext uri="{FF2B5EF4-FFF2-40B4-BE49-F238E27FC236}">
                <a16:creationId xmlns:a16="http://schemas.microsoft.com/office/drawing/2014/main" id="{5347B41B-4376-3FA8-6143-E9378B1D23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8103" y="3322122"/>
            <a:ext cx="1981200" cy="1508760"/>
          </a:xfrm>
          <a:prstGeom prst="rect">
            <a:avLst/>
          </a:prstGeom>
        </p:spPr>
      </p:pic>
      <p:pic>
        <p:nvPicPr>
          <p:cNvPr id="14" name="Bilde 13" descr="Et bilde som inneholder skjermbilde, Grafikk, design&#10;&#10;Automatisk generert beskrivelse">
            <a:extLst>
              <a:ext uri="{FF2B5EF4-FFF2-40B4-BE49-F238E27FC236}">
                <a16:creationId xmlns:a16="http://schemas.microsoft.com/office/drawing/2014/main" id="{CC100885-12D5-6A3B-DDEE-DC05189EA8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4181" y="3322122"/>
            <a:ext cx="1981200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05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71">
      <a:dk1>
        <a:srgbClr val="000000"/>
      </a:dk1>
      <a:lt1>
        <a:srgbClr val="FFFFFF"/>
      </a:lt1>
      <a:dk2>
        <a:srgbClr val="1A0638"/>
      </a:dk2>
      <a:lt2>
        <a:srgbClr val="F0F1FA"/>
      </a:lt2>
      <a:accent1>
        <a:srgbClr val="1A0638"/>
      </a:accent1>
      <a:accent2>
        <a:srgbClr val="414197"/>
      </a:accent2>
      <a:accent3>
        <a:srgbClr val="9DA0DC"/>
      </a:accent3>
      <a:accent4>
        <a:srgbClr val="FFF969"/>
      </a:accent4>
      <a:accent5>
        <a:srgbClr val="D80E34"/>
      </a:accent5>
      <a:accent6>
        <a:srgbClr val="ECE6E3"/>
      </a:accent6>
      <a:hlink>
        <a:srgbClr val="414197"/>
      </a:hlink>
      <a:folHlink>
        <a:srgbClr val="9DA0D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3" id="{79B4CE42-23DE-314C-8F1E-30D84FC69E25}" vid="{7AA773A4-955E-144B-B1F3-276BBE0A9B9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</TotalTime>
  <Words>11</Words>
  <Application>Microsoft Macintosh PowerPoint</Application>
  <PresentationFormat>Widescreen</PresentationFormat>
  <Paragraphs>4</Paragraphs>
  <Slides>4</Slides>
  <Notes>0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Aptos</vt:lpstr>
      <vt:lpstr>Arial</vt:lpstr>
      <vt:lpstr>Plus Jakarta Sans</vt:lpstr>
      <vt:lpstr>Plus Jakarta Sans ExtraBold</vt:lpstr>
      <vt:lpstr>Office-tema</vt:lpstr>
      <vt:lpstr>PowerPoint-presentasjon</vt:lpstr>
      <vt:lpstr>PowerPoint-presentasjon</vt:lpstr>
      <vt:lpstr>PowerPoint-presentasjon</vt:lpstr>
      <vt:lpstr>Illustrasjoner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Jarle Nordås</dc:creator>
  <cp:lastModifiedBy>Jarle Nordås</cp:lastModifiedBy>
  <cp:revision>1</cp:revision>
  <dcterms:created xsi:type="dcterms:W3CDTF">2024-12-09T09:04:20Z</dcterms:created>
  <dcterms:modified xsi:type="dcterms:W3CDTF">2024-12-09T09:06:16Z</dcterms:modified>
</cp:coreProperties>
</file>