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61" r:id="rId2"/>
    <p:sldId id="256" r:id="rId3"/>
    <p:sldId id="274" r:id="rId4"/>
    <p:sldId id="286" r:id="rId5"/>
    <p:sldId id="289" r:id="rId6"/>
    <p:sldId id="264" r:id="rId7"/>
    <p:sldId id="299" r:id="rId8"/>
    <p:sldId id="296" r:id="rId9"/>
    <p:sldId id="290" r:id="rId10"/>
    <p:sldId id="291" r:id="rId11"/>
    <p:sldId id="262" r:id="rId12"/>
    <p:sldId id="266" r:id="rId13"/>
    <p:sldId id="265" r:id="rId14"/>
    <p:sldId id="267" r:id="rId15"/>
    <p:sldId id="292" r:id="rId16"/>
    <p:sldId id="297" r:id="rId17"/>
    <p:sldId id="298" r:id="rId18"/>
    <p:sldId id="293" r:id="rId19"/>
    <p:sldId id="295" r:id="rId20"/>
    <p:sldId id="294" r:id="rId21"/>
    <p:sldId id="272" r:id="rId22"/>
    <p:sldId id="269" r:id="rId23"/>
    <p:sldId id="271" r:id="rId24"/>
    <p:sldId id="268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A"/>
    <a:srgbClr val="D8D9F1"/>
    <a:srgbClr val="B6B7E5"/>
    <a:srgbClr val="CFD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4762"/>
  </p:normalViewPr>
  <p:slideViewPr>
    <p:cSldViewPr snapToGrid="0">
      <p:cViewPr varScale="1">
        <p:scale>
          <a:sx n="122" d="100"/>
          <a:sy n="122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Olje og gass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'Ark1'!$B$2:$B$5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A-5346-81F3-36FFE73CC00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Landindustri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'Ark1'!$C$2:$C$5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6A-5346-81F3-36FFE73CC00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Teknikk og ledelse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'Ark1'!$D$2:$D$5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6A-5346-81F3-36FFE73CC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7"/>
        <c:overlap val="-27"/>
        <c:axId val="1710596800"/>
        <c:axId val="1153147136"/>
      </c:barChart>
      <c:catAx>
        <c:axId val="171059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53147136"/>
        <c:crosses val="autoZero"/>
        <c:auto val="1"/>
        <c:lblAlgn val="ctr"/>
        <c:lblOffset val="100"/>
        <c:noMultiLvlLbl val="0"/>
      </c:catAx>
      <c:valAx>
        <c:axId val="115314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1059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Diagramtittel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26-1041-A48B-5A9BCD5E6E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26-1041-A48B-5A9BCD5E6E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26-1041-A48B-5A9BCD5E6E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26-1041-A48B-5A9BCD5E6E2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26-1041-A48B-5A9BCD5E6E2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26-1041-A48B-5A9BCD5E6E20}"/>
              </c:ext>
            </c:extLst>
          </c:dPt>
          <c:cat>
            <c:numRef>
              <c:f>'Ark1'!$A$2:$A$7</c:f>
              <c:numCache>
                <c:formatCode>General</c:formatCode>
                <c:ptCount val="6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  <c:pt idx="5">
                  <c:v>2019</c:v>
                </c:pt>
              </c:numCache>
            </c:numRef>
          </c:cat>
          <c:val>
            <c:numRef>
              <c:f>'Ark1'!$B$2:$B$7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1.2</c:v>
                </c:pt>
                <c:pt idx="4">
                  <c:v>1.4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33-4F44-A2F7-3DD26DD72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8C540-D7ED-FA46-954F-FF3CBB5D0998}" type="datetimeFigureOut">
              <a:rPr lang="nb-NO" smtClean="0"/>
              <a:t>17.09.2024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B8D74-0C4E-EF44-905E-DDB815DD5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974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gu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66C2BE-CE22-25A7-46A0-A0DD0E451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95" y="1115705"/>
            <a:ext cx="7769156" cy="2387600"/>
          </a:xfrm>
        </p:spPr>
        <p:txBody>
          <a:bodyPr anchor="b" anchorCtr="0">
            <a:normAutofit/>
          </a:bodyPr>
          <a:lstStyle>
            <a:lvl1pPr algn="l"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6075688-7107-8A7C-FB50-2273C200E6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695" y="3746647"/>
            <a:ext cx="7769156" cy="165576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undertittel. Kan også brukes til dato og navn på foredragsholder.</a:t>
            </a:r>
          </a:p>
        </p:txBody>
      </p:sp>
      <p:pic>
        <p:nvPicPr>
          <p:cNvPr id="12" name="Bilde 11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FE092E4F-F53B-4971-470A-5763AE684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749" y="379321"/>
            <a:ext cx="1904461" cy="761784"/>
          </a:xfrm>
          <a:prstGeom prst="rect">
            <a:avLst/>
          </a:prstGeom>
        </p:spPr>
      </p:pic>
      <p:pic>
        <p:nvPicPr>
          <p:cNvPr id="14" name="Bilde 13" descr="Et bilde som inneholder kvadrat, line, Rektangel, Fargerikt&#10;&#10;Automatisk generert beskrivelse">
            <a:extLst>
              <a:ext uri="{FF2B5EF4-FFF2-40B4-BE49-F238E27FC236}">
                <a16:creationId xmlns:a16="http://schemas.microsoft.com/office/drawing/2014/main" id="{1CE8EBCE-A60F-DAC5-AA0E-8E357AF274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870" y="5520516"/>
            <a:ext cx="4083050" cy="75963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0F67092-215A-FC0C-2C08-F5D8BECAABE5}"/>
              </a:ext>
            </a:extLst>
          </p:cNvPr>
          <p:cNvSpPr txBox="1"/>
          <p:nvPr userDrawn="1"/>
        </p:nvSpPr>
        <p:spPr>
          <a:xfrm>
            <a:off x="760694" y="6129432"/>
            <a:ext cx="14450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b="0" i="0" dirty="0">
                <a:solidFill>
                  <a:srgbClr val="B6B7E5"/>
                </a:solidFill>
                <a:latin typeface="Plus Jakarta Sans" pitchFamily="2" charset="77"/>
                <a:cs typeface="Plus Jakarta Sans" pitchFamily="2" charset="77"/>
              </a:rPr>
              <a:t>Forbundet Styrke</a:t>
            </a:r>
          </a:p>
        </p:txBody>
      </p:sp>
    </p:spTree>
    <p:extLst>
      <p:ext uri="{BB962C8B-B14F-4D97-AF65-F5344CB8AC3E}">
        <p14:creationId xmlns:p14="http://schemas.microsoft.com/office/powerpoint/2010/main" val="21920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913D9E-58FE-2EF0-7FF6-3F7A0043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978" y="500743"/>
            <a:ext cx="4454082" cy="1123723"/>
          </a:xfrm>
        </p:spPr>
        <p:txBody>
          <a:bodyPr/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E51338-947C-972E-7D26-582B239E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978" y="1960879"/>
            <a:ext cx="4454082" cy="424292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600CA-B268-35EF-96F8-E420D4C1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B14-6FA7-9A46-BD23-D985B8838B86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156A3-40D4-8132-A0C7-3F3A5B7C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4FCD5-32F3-7F15-1DB0-C701E0C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0DEA52BE-F8F7-F7B6-9E14-055D8B293B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BC950714-5901-B9E5-00B5-360E9944BF26}"/>
              </a:ext>
            </a:extLst>
          </p:cNvPr>
          <p:cNvGrpSpPr/>
          <p:nvPr userDrawn="1"/>
        </p:nvGrpSpPr>
        <p:grpSpPr>
          <a:xfrm flipH="1">
            <a:off x="11259201" y="6580746"/>
            <a:ext cx="562111" cy="88900"/>
            <a:chOff x="957944" y="6580746"/>
            <a:chExt cx="562111" cy="88900"/>
          </a:xfrm>
        </p:grpSpPr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9875A721-7159-EE50-C801-5F31EC32221C}"/>
                </a:ext>
              </a:extLst>
            </p:cNvPr>
            <p:cNvCxnSpPr>
              <a:cxnSpLocks/>
            </p:cNvCxnSpPr>
            <p:nvPr/>
          </p:nvCxnSpPr>
          <p:spPr>
            <a:xfrm>
              <a:off x="9579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A3E9B813-06AC-80E9-5022-786E77659E93}"/>
                </a:ext>
              </a:extLst>
            </p:cNvPr>
            <p:cNvCxnSpPr>
              <a:cxnSpLocks/>
            </p:cNvCxnSpPr>
            <p:nvPr/>
          </p:nvCxnSpPr>
          <p:spPr>
            <a:xfrm>
              <a:off x="957944" y="65807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55216B43-B0F0-D343-2349-1B053A55AB6A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457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4 bilder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94237286-5096-46E0-9C2D-50C5146987D8}"/>
              </a:ext>
            </a:extLst>
          </p:cNvPr>
          <p:cNvGrpSpPr/>
          <p:nvPr userDrawn="1"/>
        </p:nvGrpSpPr>
        <p:grpSpPr>
          <a:xfrm flipH="1">
            <a:off x="11259201" y="6580746"/>
            <a:ext cx="562111" cy="88900"/>
            <a:chOff x="957944" y="6580746"/>
            <a:chExt cx="562111" cy="88900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9D3A6B3D-F80D-E5CD-4D34-42A8AC97F73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E4386EC5-61DA-EC82-7E05-DA42F490078A}"/>
                </a:ext>
              </a:extLst>
            </p:cNvPr>
            <p:cNvCxnSpPr>
              <a:cxnSpLocks/>
            </p:cNvCxnSpPr>
            <p:nvPr/>
          </p:nvCxnSpPr>
          <p:spPr>
            <a:xfrm>
              <a:off x="957944" y="65807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7E1FFA8E-6174-6492-3904-5A79AC5E0980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E913D9E-58FE-2EF0-7FF6-3F7A0043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4" y="500743"/>
            <a:ext cx="4680000" cy="1123723"/>
          </a:xfrm>
        </p:spPr>
        <p:txBody>
          <a:bodyPr/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E51338-947C-972E-7D26-582B239E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4" y="1960879"/>
            <a:ext cx="4680000" cy="424292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600CA-B268-35EF-96F8-E420D4C1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B14-6FA7-9A46-BD23-D985B8838B86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156A3-40D4-8132-A0C7-3F3A5B7C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4FCD5-32F3-7F15-1DB0-C701E0C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AE2FCE4-410E-DD82-0997-C720B6E885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3006000" cy="3384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19" name="Plassholder for bilde 8">
            <a:extLst>
              <a:ext uri="{FF2B5EF4-FFF2-40B4-BE49-F238E27FC236}">
                <a16:creationId xmlns:a16="http://schemas.microsoft.com/office/drawing/2014/main" id="{05E41E9C-B1B5-BDA2-4EA4-8E97A11B2C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5458" y="0"/>
            <a:ext cx="3006000" cy="3384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20" name="Plassholder for bilde 8">
            <a:extLst>
              <a:ext uri="{FF2B5EF4-FFF2-40B4-BE49-F238E27FC236}">
                <a16:creationId xmlns:a16="http://schemas.microsoft.com/office/drawing/2014/main" id="{8BDCA488-8C6B-5363-8F68-DD06DE681B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5999" y="3479470"/>
            <a:ext cx="3006000" cy="3384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21" name="Plassholder for bilde 8">
            <a:extLst>
              <a:ext uri="{FF2B5EF4-FFF2-40B4-BE49-F238E27FC236}">
                <a16:creationId xmlns:a16="http://schemas.microsoft.com/office/drawing/2014/main" id="{7545C63B-869C-880A-1BBE-5802655CD88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95458" y="3479470"/>
            <a:ext cx="3006000" cy="3384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</p:spTree>
    <p:extLst>
      <p:ext uri="{BB962C8B-B14F-4D97-AF65-F5344CB8AC3E}">
        <p14:creationId xmlns:p14="http://schemas.microsoft.com/office/powerpoint/2010/main" val="341295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4 bilde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94237286-5096-46E0-9C2D-50C5146987D8}"/>
              </a:ext>
            </a:extLst>
          </p:cNvPr>
          <p:cNvGrpSpPr/>
          <p:nvPr userDrawn="1"/>
        </p:nvGrpSpPr>
        <p:grpSpPr>
          <a:xfrm flipH="1">
            <a:off x="11259201" y="6580746"/>
            <a:ext cx="562111" cy="88900"/>
            <a:chOff x="957944" y="6580746"/>
            <a:chExt cx="562111" cy="88900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9D3A6B3D-F80D-E5CD-4D34-42A8AC97F73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E4386EC5-61DA-EC82-7E05-DA42F490078A}"/>
                </a:ext>
              </a:extLst>
            </p:cNvPr>
            <p:cNvCxnSpPr>
              <a:cxnSpLocks/>
            </p:cNvCxnSpPr>
            <p:nvPr/>
          </p:nvCxnSpPr>
          <p:spPr>
            <a:xfrm>
              <a:off x="957944" y="65807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7E1FFA8E-6174-6492-3904-5A79AC5E0980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E913D9E-58FE-2EF0-7FF6-3F7A0043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643" y="500743"/>
            <a:ext cx="4454082" cy="1123723"/>
          </a:xfrm>
        </p:spPr>
        <p:txBody>
          <a:bodyPr/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E51338-947C-972E-7D26-582B239E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643" y="1960879"/>
            <a:ext cx="4454082" cy="424292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600CA-B268-35EF-96F8-E420D4C1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B14-6FA7-9A46-BD23-D985B8838B86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156A3-40D4-8132-A0C7-3F3A5B7C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4FCD5-32F3-7F15-1DB0-C701E0C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AE2FCE4-410E-DD82-0997-C720B6E885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06000" cy="3384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19" name="Plassholder for bilde 8">
            <a:extLst>
              <a:ext uri="{FF2B5EF4-FFF2-40B4-BE49-F238E27FC236}">
                <a16:creationId xmlns:a16="http://schemas.microsoft.com/office/drawing/2014/main" id="{05E41E9C-B1B5-BDA2-4EA4-8E97A11B2C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9459" y="0"/>
            <a:ext cx="3006000" cy="3384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20" name="Plassholder for bilde 8">
            <a:extLst>
              <a:ext uri="{FF2B5EF4-FFF2-40B4-BE49-F238E27FC236}">
                <a16:creationId xmlns:a16="http://schemas.microsoft.com/office/drawing/2014/main" id="{8BDCA488-8C6B-5363-8F68-DD06DE681B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79470"/>
            <a:ext cx="3006000" cy="3384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21" name="Plassholder for bilde 8">
            <a:extLst>
              <a:ext uri="{FF2B5EF4-FFF2-40B4-BE49-F238E27FC236}">
                <a16:creationId xmlns:a16="http://schemas.microsoft.com/office/drawing/2014/main" id="{7545C63B-869C-880A-1BBE-5802655CD88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99459" y="3479470"/>
            <a:ext cx="3006000" cy="3384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</p:spTree>
    <p:extLst>
      <p:ext uri="{BB962C8B-B14F-4D97-AF65-F5344CB8AC3E}">
        <p14:creationId xmlns:p14="http://schemas.microsoft.com/office/powerpoint/2010/main" val="1561080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6 bilder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94237286-5096-46E0-9C2D-50C5146987D8}"/>
              </a:ext>
            </a:extLst>
          </p:cNvPr>
          <p:cNvGrpSpPr/>
          <p:nvPr userDrawn="1"/>
        </p:nvGrpSpPr>
        <p:grpSpPr>
          <a:xfrm flipH="1">
            <a:off x="11259201" y="6580746"/>
            <a:ext cx="562111" cy="88900"/>
            <a:chOff x="957944" y="6580746"/>
            <a:chExt cx="562111" cy="88900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9D3A6B3D-F80D-E5CD-4D34-42A8AC97F73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E4386EC5-61DA-EC82-7E05-DA42F490078A}"/>
                </a:ext>
              </a:extLst>
            </p:cNvPr>
            <p:cNvCxnSpPr>
              <a:cxnSpLocks/>
            </p:cNvCxnSpPr>
            <p:nvPr/>
          </p:nvCxnSpPr>
          <p:spPr>
            <a:xfrm>
              <a:off x="957944" y="65807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7E1FFA8E-6174-6492-3904-5A79AC5E0980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E913D9E-58FE-2EF0-7FF6-3F7A0043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4" y="500743"/>
            <a:ext cx="4680000" cy="1123723"/>
          </a:xfrm>
        </p:spPr>
        <p:txBody>
          <a:bodyPr/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E51338-947C-972E-7D26-582B239E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4" y="1960879"/>
            <a:ext cx="4680000" cy="424292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600CA-B268-35EF-96F8-E420D4C1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B14-6FA7-9A46-BD23-D985B8838B86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156A3-40D4-8132-A0C7-3F3A5B7C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4FCD5-32F3-7F15-1DB0-C701E0C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AE2FCE4-410E-DD82-0997-C720B6E885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3006000" cy="22248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19" name="Plassholder for bilde 8">
            <a:extLst>
              <a:ext uri="{FF2B5EF4-FFF2-40B4-BE49-F238E27FC236}">
                <a16:creationId xmlns:a16="http://schemas.microsoft.com/office/drawing/2014/main" id="{05E41E9C-B1B5-BDA2-4EA4-8E97A11B2C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5458" y="0"/>
            <a:ext cx="3006000" cy="22248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44" name="Plassholder for bilde 8">
            <a:extLst>
              <a:ext uri="{FF2B5EF4-FFF2-40B4-BE49-F238E27FC236}">
                <a16:creationId xmlns:a16="http://schemas.microsoft.com/office/drawing/2014/main" id="{ED4F89C6-47A2-1F71-D3B9-449D5294D2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5999" y="2316600"/>
            <a:ext cx="3006000" cy="22248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45" name="Plassholder for bilde 8">
            <a:extLst>
              <a:ext uri="{FF2B5EF4-FFF2-40B4-BE49-F238E27FC236}">
                <a16:creationId xmlns:a16="http://schemas.microsoft.com/office/drawing/2014/main" id="{80A0DA46-57E1-D2D5-672E-5E38994B6A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95458" y="2316600"/>
            <a:ext cx="3006000" cy="22248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46" name="Plassholder for bilde 8">
            <a:extLst>
              <a:ext uri="{FF2B5EF4-FFF2-40B4-BE49-F238E27FC236}">
                <a16:creationId xmlns:a16="http://schemas.microsoft.com/office/drawing/2014/main" id="{C9F5BA6B-6053-0DE7-6D4E-FAB322AD69D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9" y="4633201"/>
            <a:ext cx="3006000" cy="22248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47" name="Plassholder for bilde 8">
            <a:extLst>
              <a:ext uri="{FF2B5EF4-FFF2-40B4-BE49-F238E27FC236}">
                <a16:creationId xmlns:a16="http://schemas.microsoft.com/office/drawing/2014/main" id="{3D1DD273-C602-7C4A-EA37-2F8FA229B01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95458" y="4633201"/>
            <a:ext cx="3006000" cy="22248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</p:spTree>
    <p:extLst>
      <p:ext uri="{BB962C8B-B14F-4D97-AF65-F5344CB8AC3E}">
        <p14:creationId xmlns:p14="http://schemas.microsoft.com/office/powerpoint/2010/main" val="908872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6 bilde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94237286-5096-46E0-9C2D-50C5146987D8}"/>
              </a:ext>
            </a:extLst>
          </p:cNvPr>
          <p:cNvGrpSpPr/>
          <p:nvPr userDrawn="1"/>
        </p:nvGrpSpPr>
        <p:grpSpPr>
          <a:xfrm flipH="1">
            <a:off x="11259201" y="6580746"/>
            <a:ext cx="562111" cy="88900"/>
            <a:chOff x="957944" y="6580746"/>
            <a:chExt cx="562111" cy="88900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9D3A6B3D-F80D-E5CD-4D34-42A8AC97F73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E4386EC5-61DA-EC82-7E05-DA42F490078A}"/>
                </a:ext>
              </a:extLst>
            </p:cNvPr>
            <p:cNvCxnSpPr>
              <a:cxnSpLocks/>
            </p:cNvCxnSpPr>
            <p:nvPr/>
          </p:nvCxnSpPr>
          <p:spPr>
            <a:xfrm>
              <a:off x="957944" y="65807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7E1FFA8E-6174-6492-3904-5A79AC5E0980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E913D9E-58FE-2EF0-7FF6-3F7A0043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729" y="500743"/>
            <a:ext cx="4456996" cy="1123723"/>
          </a:xfrm>
        </p:spPr>
        <p:txBody>
          <a:bodyPr/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E51338-947C-972E-7D26-582B239E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729" y="1960879"/>
            <a:ext cx="4456996" cy="424292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600CA-B268-35EF-96F8-E420D4C1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B14-6FA7-9A46-BD23-D985B8838B86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156A3-40D4-8132-A0C7-3F3A5B7C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4FCD5-32F3-7F15-1DB0-C701E0C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AE2FCE4-410E-DD82-0997-C720B6E885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06000" cy="22248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19" name="Plassholder for bilde 8">
            <a:extLst>
              <a:ext uri="{FF2B5EF4-FFF2-40B4-BE49-F238E27FC236}">
                <a16:creationId xmlns:a16="http://schemas.microsoft.com/office/drawing/2014/main" id="{05E41E9C-B1B5-BDA2-4EA4-8E97A11B2C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9459" y="0"/>
            <a:ext cx="3006000" cy="22248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44" name="Plassholder for bilde 8">
            <a:extLst>
              <a:ext uri="{FF2B5EF4-FFF2-40B4-BE49-F238E27FC236}">
                <a16:creationId xmlns:a16="http://schemas.microsoft.com/office/drawing/2014/main" id="{ED4F89C6-47A2-1F71-D3B9-449D5294D2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316600"/>
            <a:ext cx="3006000" cy="22248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45" name="Plassholder for bilde 8">
            <a:extLst>
              <a:ext uri="{FF2B5EF4-FFF2-40B4-BE49-F238E27FC236}">
                <a16:creationId xmlns:a16="http://schemas.microsoft.com/office/drawing/2014/main" id="{80A0DA46-57E1-D2D5-672E-5E38994B6A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99459" y="2316600"/>
            <a:ext cx="3006000" cy="22248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46" name="Plassholder for bilde 8">
            <a:extLst>
              <a:ext uri="{FF2B5EF4-FFF2-40B4-BE49-F238E27FC236}">
                <a16:creationId xmlns:a16="http://schemas.microsoft.com/office/drawing/2014/main" id="{C9F5BA6B-6053-0DE7-6D4E-FAB322AD69D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4633201"/>
            <a:ext cx="3006000" cy="22248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47" name="Plassholder for bilde 8">
            <a:extLst>
              <a:ext uri="{FF2B5EF4-FFF2-40B4-BE49-F238E27FC236}">
                <a16:creationId xmlns:a16="http://schemas.microsoft.com/office/drawing/2014/main" id="{3D1DD273-C602-7C4A-EA37-2F8FA229B01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99459" y="4633201"/>
            <a:ext cx="3006000" cy="22248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</p:spTree>
    <p:extLst>
      <p:ext uri="{BB962C8B-B14F-4D97-AF65-F5344CB8AC3E}">
        <p14:creationId xmlns:p14="http://schemas.microsoft.com/office/powerpoint/2010/main" val="2362968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94237286-5096-46E0-9C2D-50C5146987D8}"/>
              </a:ext>
            </a:extLst>
          </p:cNvPr>
          <p:cNvGrpSpPr/>
          <p:nvPr userDrawn="1"/>
        </p:nvGrpSpPr>
        <p:grpSpPr>
          <a:xfrm flipH="1">
            <a:off x="11259201" y="6580746"/>
            <a:ext cx="562111" cy="88900"/>
            <a:chOff x="957944" y="6580746"/>
            <a:chExt cx="562111" cy="88900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9D3A6B3D-F80D-E5CD-4D34-42A8AC97F73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E4386EC5-61DA-EC82-7E05-DA42F490078A}"/>
                </a:ext>
              </a:extLst>
            </p:cNvPr>
            <p:cNvCxnSpPr>
              <a:cxnSpLocks/>
            </p:cNvCxnSpPr>
            <p:nvPr/>
          </p:nvCxnSpPr>
          <p:spPr>
            <a:xfrm>
              <a:off x="957944" y="65807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7E1FFA8E-6174-6492-3904-5A79AC5E0980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E913D9E-58FE-2EF0-7FF6-3F7A0043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4" y="500743"/>
            <a:ext cx="10301116" cy="1123723"/>
          </a:xfrm>
        </p:spPr>
        <p:txBody>
          <a:bodyPr/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600CA-B268-35EF-96F8-E420D4C1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B14-6FA7-9A46-BD23-D985B8838B86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156A3-40D4-8132-A0C7-3F3A5B7C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4FCD5-32F3-7F15-1DB0-C701E0C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AE2FCE4-410E-DD82-0997-C720B6E885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7944" y="1960495"/>
            <a:ext cx="3384000" cy="4219434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25" name="Plassholder for bilde 8">
            <a:extLst>
              <a:ext uri="{FF2B5EF4-FFF2-40B4-BE49-F238E27FC236}">
                <a16:creationId xmlns:a16="http://schemas.microsoft.com/office/drawing/2014/main" id="{1FCD9E71-201C-8E27-0810-22BFEA02EB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7860" y="1960494"/>
            <a:ext cx="3384000" cy="4219433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27" name="Plassholder for bilde 8">
            <a:extLst>
              <a:ext uri="{FF2B5EF4-FFF2-40B4-BE49-F238E27FC236}">
                <a16:creationId xmlns:a16="http://schemas.microsoft.com/office/drawing/2014/main" id="{4FB63CA0-8FE4-1620-EB9E-3EB1AADFD59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77775" y="1960494"/>
            <a:ext cx="3384000" cy="4219425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</p:spTree>
    <p:extLst>
      <p:ext uri="{BB962C8B-B14F-4D97-AF65-F5344CB8AC3E}">
        <p14:creationId xmlns:p14="http://schemas.microsoft.com/office/powerpoint/2010/main" val="1339584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94237286-5096-46E0-9C2D-50C5146987D8}"/>
              </a:ext>
            </a:extLst>
          </p:cNvPr>
          <p:cNvGrpSpPr/>
          <p:nvPr userDrawn="1"/>
        </p:nvGrpSpPr>
        <p:grpSpPr>
          <a:xfrm flipH="1">
            <a:off x="11259201" y="6580746"/>
            <a:ext cx="562111" cy="88900"/>
            <a:chOff x="957944" y="6580746"/>
            <a:chExt cx="562111" cy="88900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9D3A6B3D-F80D-E5CD-4D34-42A8AC97F73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E4386EC5-61DA-EC82-7E05-DA42F490078A}"/>
                </a:ext>
              </a:extLst>
            </p:cNvPr>
            <p:cNvCxnSpPr>
              <a:cxnSpLocks/>
            </p:cNvCxnSpPr>
            <p:nvPr/>
          </p:nvCxnSpPr>
          <p:spPr>
            <a:xfrm>
              <a:off x="957944" y="65807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7E1FFA8E-6174-6492-3904-5A79AC5E0980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E913D9E-58FE-2EF0-7FF6-3F7A0043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4" y="500743"/>
            <a:ext cx="10301116" cy="1123723"/>
          </a:xfrm>
        </p:spPr>
        <p:txBody>
          <a:bodyPr/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600CA-B268-35EF-96F8-E420D4C1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B14-6FA7-9A46-BD23-D985B8838B86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156A3-40D4-8132-A0C7-3F3A5B7C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4FCD5-32F3-7F15-1DB0-C701E0C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AE2FCE4-410E-DD82-0997-C720B6E885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7944" y="1960495"/>
            <a:ext cx="3384000" cy="2070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24" name="Plassholder for bilde 8">
            <a:extLst>
              <a:ext uri="{FF2B5EF4-FFF2-40B4-BE49-F238E27FC236}">
                <a16:creationId xmlns:a16="http://schemas.microsoft.com/office/drawing/2014/main" id="{AE6F47ED-52E9-A80E-AD5C-806F4B84FA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7944" y="4109929"/>
            <a:ext cx="3384000" cy="2070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25" name="Plassholder for bilde 8">
            <a:extLst>
              <a:ext uri="{FF2B5EF4-FFF2-40B4-BE49-F238E27FC236}">
                <a16:creationId xmlns:a16="http://schemas.microsoft.com/office/drawing/2014/main" id="{1FCD9E71-201C-8E27-0810-22BFEA02EB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7860" y="1960495"/>
            <a:ext cx="3384000" cy="2070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27" name="Plassholder for bilde 8">
            <a:extLst>
              <a:ext uri="{FF2B5EF4-FFF2-40B4-BE49-F238E27FC236}">
                <a16:creationId xmlns:a16="http://schemas.microsoft.com/office/drawing/2014/main" id="{4FB63CA0-8FE4-1620-EB9E-3EB1AADFD59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77775" y="1960495"/>
            <a:ext cx="3384000" cy="2070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29" name="Plassholder for bilde 8">
            <a:extLst>
              <a:ext uri="{FF2B5EF4-FFF2-40B4-BE49-F238E27FC236}">
                <a16:creationId xmlns:a16="http://schemas.microsoft.com/office/drawing/2014/main" id="{2FE406D0-E21C-ACB1-4636-1777EA422BD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17860" y="4109929"/>
            <a:ext cx="3384000" cy="2070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  <p:sp>
        <p:nvSpPr>
          <p:cNvPr id="30" name="Plassholder for bilde 8">
            <a:extLst>
              <a:ext uri="{FF2B5EF4-FFF2-40B4-BE49-F238E27FC236}">
                <a16:creationId xmlns:a16="http://schemas.microsoft.com/office/drawing/2014/main" id="{730AC5AB-4776-180E-2D09-D907AC41542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77775" y="4109929"/>
            <a:ext cx="3384000" cy="2070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</p:spTree>
    <p:extLst>
      <p:ext uri="{BB962C8B-B14F-4D97-AF65-F5344CB8AC3E}">
        <p14:creationId xmlns:p14="http://schemas.microsoft.com/office/powerpoint/2010/main" val="976760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555F722F-8896-2D2B-A084-B58EA240DD2E}"/>
              </a:ext>
            </a:extLst>
          </p:cNvPr>
          <p:cNvGrpSpPr/>
          <p:nvPr userDrawn="1"/>
        </p:nvGrpSpPr>
        <p:grpSpPr>
          <a:xfrm flipH="1">
            <a:off x="11259201" y="6580746"/>
            <a:ext cx="562111" cy="88900"/>
            <a:chOff x="957944" y="6580746"/>
            <a:chExt cx="562111" cy="88900"/>
          </a:xfrm>
        </p:grpSpPr>
        <p:cxnSp>
          <p:nvCxnSpPr>
            <p:cNvPr id="3" name="Rett linje 2">
              <a:extLst>
                <a:ext uri="{FF2B5EF4-FFF2-40B4-BE49-F238E27FC236}">
                  <a16:creationId xmlns:a16="http://schemas.microsoft.com/office/drawing/2014/main" id="{17D320B2-A5B3-0992-EEB7-7B673978F623}"/>
                </a:ext>
              </a:extLst>
            </p:cNvPr>
            <p:cNvCxnSpPr>
              <a:cxnSpLocks/>
            </p:cNvCxnSpPr>
            <p:nvPr/>
          </p:nvCxnSpPr>
          <p:spPr>
            <a:xfrm>
              <a:off x="9579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2418FC80-3352-7BBF-C3EC-7C51AEB51143}"/>
                </a:ext>
              </a:extLst>
            </p:cNvPr>
            <p:cNvCxnSpPr>
              <a:cxnSpLocks/>
            </p:cNvCxnSpPr>
            <p:nvPr/>
          </p:nvCxnSpPr>
          <p:spPr>
            <a:xfrm>
              <a:off x="957944" y="65807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9CA220A1-58F8-2AC7-B5E4-FC11D6C2DE9F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600CA-B268-35EF-96F8-E420D4C1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B14-6FA7-9A46-BD23-D985B8838B86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156A3-40D4-8132-A0C7-3F3A5B7C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4FCD5-32F3-7F15-1DB0-C701E0C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0DEA52BE-F8F7-F7B6-9E14-055D8B293B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</p:spTree>
    <p:extLst>
      <p:ext uri="{BB962C8B-B14F-4D97-AF65-F5344CB8AC3E}">
        <p14:creationId xmlns:p14="http://schemas.microsoft.com/office/powerpoint/2010/main" val="4063635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FE092E4F-F53B-4971-470A-5763AE684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169" y="2217420"/>
            <a:ext cx="5702303" cy="2280920"/>
          </a:xfrm>
          <a:prstGeom prst="rect">
            <a:avLst/>
          </a:prstGeom>
        </p:spPr>
      </p:pic>
      <p:pic>
        <p:nvPicPr>
          <p:cNvPr id="5" name="Bilde 4" descr="Et bilde som inneholder skjermbilde, line&#10;&#10;Automatisk generert beskrivelse">
            <a:extLst>
              <a:ext uri="{FF2B5EF4-FFF2-40B4-BE49-F238E27FC236}">
                <a16:creationId xmlns:a16="http://schemas.microsoft.com/office/drawing/2014/main" id="{5C85EF78-619C-83AC-C10F-47D66FC33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670" y="5803903"/>
            <a:ext cx="2000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3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rø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66C2BE-CE22-25A7-46A0-A0DD0E451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695" y="1115705"/>
            <a:ext cx="7769156" cy="2387600"/>
          </a:xfrm>
        </p:spPr>
        <p:txBody>
          <a:bodyPr anchor="b" anchorCtr="0">
            <a:normAutofit/>
          </a:bodyPr>
          <a:lstStyle>
            <a:lvl1pPr algn="l"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6075688-7107-8A7C-FB50-2273C200E6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695" y="3746647"/>
            <a:ext cx="7769156" cy="165576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undertittel. Kan også brukes til dato og navn på foredragsholder.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0FDD3B1-51F8-4156-C7F5-BD7BC4DE4D23}"/>
              </a:ext>
            </a:extLst>
          </p:cNvPr>
          <p:cNvSpPr txBox="1"/>
          <p:nvPr userDrawn="1"/>
        </p:nvSpPr>
        <p:spPr>
          <a:xfrm>
            <a:off x="760694" y="6129432"/>
            <a:ext cx="14450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200" b="0" i="0" dirty="0">
                <a:solidFill>
                  <a:srgbClr val="B6B7E5"/>
                </a:solidFill>
                <a:latin typeface="Plus Jakarta Sans" pitchFamily="2" charset="77"/>
                <a:cs typeface="Plus Jakarta Sans" pitchFamily="2" charset="77"/>
              </a:rPr>
              <a:t>Forbundet Styrke</a:t>
            </a:r>
          </a:p>
        </p:txBody>
      </p:sp>
      <p:pic>
        <p:nvPicPr>
          <p:cNvPr id="12" name="Bilde 11" descr="Et bilde som inneholder Font, Grafikk, logo, grafisk design&#10;&#10;Automatisk generert beskrivelse">
            <a:extLst>
              <a:ext uri="{FF2B5EF4-FFF2-40B4-BE49-F238E27FC236}">
                <a16:creationId xmlns:a16="http://schemas.microsoft.com/office/drawing/2014/main" id="{FE092E4F-F53B-4971-470A-5763AE684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749" y="379321"/>
            <a:ext cx="1904461" cy="761784"/>
          </a:xfrm>
          <a:prstGeom prst="rect">
            <a:avLst/>
          </a:prstGeom>
        </p:spPr>
      </p:pic>
      <p:pic>
        <p:nvPicPr>
          <p:cNvPr id="6" name="Bilde 5" descr="Et bilde som inneholder Fargerikt, kvadrat, line, Rektangel&#10;&#10;Automatisk generert beskrivelse">
            <a:extLst>
              <a:ext uri="{FF2B5EF4-FFF2-40B4-BE49-F238E27FC236}">
                <a16:creationId xmlns:a16="http://schemas.microsoft.com/office/drawing/2014/main" id="{DAA9B96F-6210-36EB-330C-881552497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170" y="5518153"/>
            <a:ext cx="40957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8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">
    <p:bg>
      <p:bgPr>
        <a:solidFill>
          <a:srgbClr val="B6B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913D9E-58FE-2EF0-7FF6-3F7A0043F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9452" y="1245840"/>
            <a:ext cx="8633096" cy="4002616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nb-NO" dirty="0"/>
              <a:t>Klikk for å redigere 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600CA-B268-35EF-96F8-E420D4C1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B14-6FA7-9A46-BD23-D985B8838B86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156A3-40D4-8132-A0C7-3F3A5B7C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4FCD5-32F3-7F15-1DB0-C701E0C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‹#›</a:t>
            </a:fld>
            <a:endParaRPr lang="nb-NO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34B855F5-AED7-E5AA-F210-08F49350EF7C}"/>
              </a:ext>
            </a:extLst>
          </p:cNvPr>
          <p:cNvGrpSpPr/>
          <p:nvPr userDrawn="1"/>
        </p:nvGrpSpPr>
        <p:grpSpPr>
          <a:xfrm flipH="1">
            <a:off x="11259201" y="6580746"/>
            <a:ext cx="562111" cy="88900"/>
            <a:chOff x="957944" y="6580746"/>
            <a:chExt cx="562111" cy="88900"/>
          </a:xfrm>
        </p:grpSpPr>
        <p:cxnSp>
          <p:nvCxnSpPr>
            <p:cNvPr id="7" name="Rett linje 6">
              <a:extLst>
                <a:ext uri="{FF2B5EF4-FFF2-40B4-BE49-F238E27FC236}">
                  <a16:creationId xmlns:a16="http://schemas.microsoft.com/office/drawing/2014/main" id="{AB07542D-4498-7375-A38A-461AC9B90C18}"/>
                </a:ext>
              </a:extLst>
            </p:cNvPr>
            <p:cNvCxnSpPr>
              <a:cxnSpLocks/>
            </p:cNvCxnSpPr>
            <p:nvPr/>
          </p:nvCxnSpPr>
          <p:spPr>
            <a:xfrm>
              <a:off x="957955" y="6669646"/>
              <a:ext cx="270000" cy="0"/>
            </a:xfrm>
            <a:prstGeom prst="line">
              <a:avLst/>
            </a:prstGeom>
            <a:ln w="60325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D9A4E86F-28A3-6B83-0E76-2A888FB068D2}"/>
                </a:ext>
              </a:extLst>
            </p:cNvPr>
            <p:cNvCxnSpPr>
              <a:cxnSpLocks/>
            </p:cNvCxnSpPr>
            <p:nvPr/>
          </p:nvCxnSpPr>
          <p:spPr>
            <a:xfrm>
              <a:off x="957944" y="6580746"/>
              <a:ext cx="270000" cy="0"/>
            </a:xfrm>
            <a:prstGeom prst="line">
              <a:avLst/>
            </a:prstGeom>
            <a:ln w="60325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D911BF4C-9AAB-D83F-0345-4AA42D7F1243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55" y="6669646"/>
              <a:ext cx="270000" cy="0"/>
            </a:xfrm>
            <a:prstGeom prst="line">
              <a:avLst/>
            </a:prstGeom>
            <a:ln w="60325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985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913D9E-58FE-2EF0-7FF6-3F7A0043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E51338-947C-972E-7D26-582B239ED7C7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600CA-B268-35EF-96F8-E420D4C1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B14-6FA7-9A46-BD23-D985B8838B86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156A3-40D4-8132-A0C7-3F3A5B7C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3201" y="6370101"/>
            <a:ext cx="7585092" cy="16629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4FCD5-32F3-7F15-1DB0-C701E0C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‹#›</a:t>
            </a:fld>
            <a:endParaRPr lang="nb-NO" dirty="0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26417C4B-2BD0-54A1-847C-10CE243CEF3B}"/>
              </a:ext>
            </a:extLst>
          </p:cNvPr>
          <p:cNvGrpSpPr/>
          <p:nvPr userDrawn="1"/>
        </p:nvGrpSpPr>
        <p:grpSpPr>
          <a:xfrm flipH="1">
            <a:off x="11259201" y="6580746"/>
            <a:ext cx="562111" cy="88900"/>
            <a:chOff x="957944" y="6580746"/>
            <a:chExt cx="562111" cy="88900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ADBB12E2-9DE2-F92F-5653-65916B9A2C26}"/>
                </a:ext>
              </a:extLst>
            </p:cNvPr>
            <p:cNvCxnSpPr>
              <a:cxnSpLocks/>
            </p:cNvCxnSpPr>
            <p:nvPr/>
          </p:nvCxnSpPr>
          <p:spPr>
            <a:xfrm>
              <a:off x="9579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AF335990-F77F-25A4-E892-44C36424AEC8}"/>
                </a:ext>
              </a:extLst>
            </p:cNvPr>
            <p:cNvCxnSpPr>
              <a:cxnSpLocks/>
            </p:cNvCxnSpPr>
            <p:nvPr/>
          </p:nvCxnSpPr>
          <p:spPr>
            <a:xfrm>
              <a:off x="957944" y="65807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9FB08DC8-3A34-DA09-C70F-FD8F69DBCC4E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216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913D9E-58FE-2EF0-7FF6-3F7A0043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E51338-947C-972E-7D26-582B239E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4" y="1960880"/>
            <a:ext cx="4860000" cy="424292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600CA-B268-35EF-96F8-E420D4C1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B14-6FA7-9A46-BD23-D985B8838B86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156A3-40D4-8132-A0C7-3F3A5B7C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4FCD5-32F3-7F15-1DB0-C701E0C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E839734-A1C6-D621-EC2B-FF73F5E102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9060" y="1960880"/>
            <a:ext cx="4860000" cy="424292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05D83340-CADE-793E-0A76-32F68698A105}"/>
              </a:ext>
            </a:extLst>
          </p:cNvPr>
          <p:cNvGrpSpPr/>
          <p:nvPr userDrawn="1"/>
        </p:nvGrpSpPr>
        <p:grpSpPr>
          <a:xfrm flipH="1">
            <a:off x="11259201" y="6580746"/>
            <a:ext cx="562111" cy="88900"/>
            <a:chOff x="957944" y="6580746"/>
            <a:chExt cx="562111" cy="88900"/>
          </a:xfrm>
        </p:grpSpPr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A6BAFDAE-EA60-F261-2AEB-7E1C3DA7014C}"/>
                </a:ext>
              </a:extLst>
            </p:cNvPr>
            <p:cNvCxnSpPr>
              <a:cxnSpLocks/>
            </p:cNvCxnSpPr>
            <p:nvPr/>
          </p:nvCxnSpPr>
          <p:spPr>
            <a:xfrm>
              <a:off x="9579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4165F7E5-04ED-6FFA-A45F-A8D4A1AC7D4F}"/>
                </a:ext>
              </a:extLst>
            </p:cNvPr>
            <p:cNvCxnSpPr>
              <a:cxnSpLocks/>
            </p:cNvCxnSpPr>
            <p:nvPr/>
          </p:nvCxnSpPr>
          <p:spPr>
            <a:xfrm>
              <a:off x="957944" y="65807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2F653BAA-5ACA-DF22-DDFA-B23D56CC72C6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329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913D9E-58FE-2EF0-7FF6-3F7A0043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E51338-947C-972E-7D26-582B239E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4" y="2174245"/>
            <a:ext cx="7571907" cy="402955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288000" tIns="251999" rIns="251999" bIns="28800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600CA-B268-35EF-96F8-E420D4C1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B14-6FA7-9A46-BD23-D985B8838B86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156A3-40D4-8132-A0C7-3F3A5B7C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4FCD5-32F3-7F15-1DB0-C701E0C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E957E894-2E73-70D9-2B40-AD8FA36AC8C8}"/>
              </a:ext>
            </a:extLst>
          </p:cNvPr>
          <p:cNvCxnSpPr>
            <a:cxnSpLocks/>
          </p:cNvCxnSpPr>
          <p:nvPr/>
        </p:nvCxnSpPr>
        <p:spPr>
          <a:xfrm flipH="1">
            <a:off x="957944" y="2016224"/>
            <a:ext cx="647336" cy="0"/>
          </a:xfrm>
          <a:prstGeom prst="line">
            <a:avLst/>
          </a:prstGeom>
          <a:ln w="155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e 6">
            <a:extLst>
              <a:ext uri="{FF2B5EF4-FFF2-40B4-BE49-F238E27FC236}">
                <a16:creationId xmlns:a16="http://schemas.microsoft.com/office/drawing/2014/main" id="{EF5E79B8-DA40-EF90-FB97-ECA60D505346}"/>
              </a:ext>
            </a:extLst>
          </p:cNvPr>
          <p:cNvGrpSpPr/>
          <p:nvPr userDrawn="1"/>
        </p:nvGrpSpPr>
        <p:grpSpPr>
          <a:xfrm flipH="1">
            <a:off x="11259201" y="6580746"/>
            <a:ext cx="562111" cy="88900"/>
            <a:chOff x="957944" y="6580746"/>
            <a:chExt cx="562111" cy="88900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83C020DF-553D-2836-B61E-C28E8363C2C7}"/>
                </a:ext>
              </a:extLst>
            </p:cNvPr>
            <p:cNvCxnSpPr>
              <a:cxnSpLocks/>
            </p:cNvCxnSpPr>
            <p:nvPr/>
          </p:nvCxnSpPr>
          <p:spPr>
            <a:xfrm>
              <a:off x="9579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E62F4A3C-BF9A-EBCA-CD7A-C21D5569D452}"/>
                </a:ext>
              </a:extLst>
            </p:cNvPr>
            <p:cNvCxnSpPr>
              <a:cxnSpLocks/>
            </p:cNvCxnSpPr>
            <p:nvPr/>
          </p:nvCxnSpPr>
          <p:spPr>
            <a:xfrm>
              <a:off x="957944" y="65807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6DD099B6-3284-AEA8-C1EE-5A97FDED3E47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678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2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913D9E-58FE-2EF0-7FF6-3F7A0043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E51338-947C-972E-7D26-582B239E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5" y="2174245"/>
            <a:ext cx="4860000" cy="402955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288000" tIns="251999" rIns="251999" bIns="28800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600CA-B268-35EF-96F8-E420D4C1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B14-6FA7-9A46-BD23-D985B8838B86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156A3-40D4-8132-A0C7-3F3A5B7C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4FCD5-32F3-7F15-1DB0-C701E0C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E957E894-2E73-70D9-2B40-AD8FA36AC8C8}"/>
              </a:ext>
            </a:extLst>
          </p:cNvPr>
          <p:cNvCxnSpPr>
            <a:cxnSpLocks/>
          </p:cNvCxnSpPr>
          <p:nvPr/>
        </p:nvCxnSpPr>
        <p:spPr>
          <a:xfrm flipH="1">
            <a:off x="957944" y="2016224"/>
            <a:ext cx="647336" cy="0"/>
          </a:xfrm>
          <a:prstGeom prst="line">
            <a:avLst/>
          </a:prstGeom>
          <a:ln w="155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0F1E02-21B0-5D21-EF01-EF45E1B25F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8899" y="2174245"/>
            <a:ext cx="4870161" cy="402955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288000" tIns="251999" rIns="251999" bIns="28800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C7F23EDC-7B6F-A676-EC84-6694A7DFAE7D}"/>
              </a:ext>
            </a:extLst>
          </p:cNvPr>
          <p:cNvCxnSpPr>
            <a:cxnSpLocks/>
          </p:cNvCxnSpPr>
          <p:nvPr userDrawn="1"/>
        </p:nvCxnSpPr>
        <p:spPr>
          <a:xfrm flipH="1">
            <a:off x="6388899" y="2016224"/>
            <a:ext cx="647336" cy="0"/>
          </a:xfrm>
          <a:prstGeom prst="line">
            <a:avLst/>
          </a:prstGeom>
          <a:ln w="155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C0377954-210C-823C-33DB-5544149449A7}"/>
              </a:ext>
            </a:extLst>
          </p:cNvPr>
          <p:cNvGrpSpPr/>
          <p:nvPr userDrawn="1"/>
        </p:nvGrpSpPr>
        <p:grpSpPr>
          <a:xfrm flipH="1">
            <a:off x="11259201" y="6580746"/>
            <a:ext cx="562111" cy="88900"/>
            <a:chOff x="957944" y="6580746"/>
            <a:chExt cx="562111" cy="88900"/>
          </a:xfrm>
        </p:grpSpPr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515F4A6B-D3FF-C403-68FE-B3D93ACF850B}"/>
                </a:ext>
              </a:extLst>
            </p:cNvPr>
            <p:cNvCxnSpPr>
              <a:cxnSpLocks/>
            </p:cNvCxnSpPr>
            <p:nvPr/>
          </p:nvCxnSpPr>
          <p:spPr>
            <a:xfrm>
              <a:off x="9579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B73DC9AF-476C-045C-7E09-0CCC7074B078}"/>
                </a:ext>
              </a:extLst>
            </p:cNvPr>
            <p:cNvCxnSpPr>
              <a:cxnSpLocks/>
            </p:cNvCxnSpPr>
            <p:nvPr/>
          </p:nvCxnSpPr>
          <p:spPr>
            <a:xfrm>
              <a:off x="957944" y="65807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79D631A1-52CF-31E3-0D09-A1705C2D6F8F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623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913D9E-58FE-2EF0-7FF6-3F7A0043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E51338-947C-972E-7D26-582B239E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5" y="2174245"/>
            <a:ext cx="3060000" cy="402955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288000" tIns="251999" rIns="251999" bIns="28800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600CA-B268-35EF-96F8-E420D4C1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B14-6FA7-9A46-BD23-D985B8838B86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156A3-40D4-8132-A0C7-3F3A5B7C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4FCD5-32F3-7F15-1DB0-C701E0C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E957E894-2E73-70D9-2B40-AD8FA36AC8C8}"/>
              </a:ext>
            </a:extLst>
          </p:cNvPr>
          <p:cNvCxnSpPr>
            <a:cxnSpLocks/>
          </p:cNvCxnSpPr>
          <p:nvPr/>
        </p:nvCxnSpPr>
        <p:spPr>
          <a:xfrm flipH="1">
            <a:off x="957944" y="2016224"/>
            <a:ext cx="647336" cy="0"/>
          </a:xfrm>
          <a:prstGeom prst="line">
            <a:avLst/>
          </a:prstGeom>
          <a:ln w="155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lassholder for innhold 2">
            <a:extLst>
              <a:ext uri="{FF2B5EF4-FFF2-40B4-BE49-F238E27FC236}">
                <a16:creationId xmlns:a16="http://schemas.microsoft.com/office/drawing/2014/main" id="{E688E9A8-EE1B-BC19-65E4-2D5182C296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81437" y="2174245"/>
            <a:ext cx="3060000" cy="402955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288000" tIns="251999" rIns="251999" bIns="28800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FF04E2FB-AF2A-150C-A875-F20E04E25A76}"/>
              </a:ext>
            </a:extLst>
          </p:cNvPr>
          <p:cNvCxnSpPr>
            <a:cxnSpLocks/>
          </p:cNvCxnSpPr>
          <p:nvPr userDrawn="1"/>
        </p:nvCxnSpPr>
        <p:spPr>
          <a:xfrm flipH="1">
            <a:off x="4581436" y="2016224"/>
            <a:ext cx="647336" cy="0"/>
          </a:xfrm>
          <a:prstGeom prst="line">
            <a:avLst/>
          </a:prstGeom>
          <a:ln w="155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Plassholder for innhold 2">
            <a:extLst>
              <a:ext uri="{FF2B5EF4-FFF2-40B4-BE49-F238E27FC236}">
                <a16:creationId xmlns:a16="http://schemas.microsoft.com/office/drawing/2014/main" id="{5D1B0BEA-28D3-D7B4-9E9D-4CB2D1329F1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88574" y="2174245"/>
            <a:ext cx="3060000" cy="402955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288000" tIns="251999" rIns="251999" bIns="28800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FB7F7741-23BA-F71D-556E-50384D34E2C0}"/>
              </a:ext>
            </a:extLst>
          </p:cNvPr>
          <p:cNvCxnSpPr>
            <a:cxnSpLocks/>
          </p:cNvCxnSpPr>
          <p:nvPr userDrawn="1"/>
        </p:nvCxnSpPr>
        <p:spPr>
          <a:xfrm flipH="1">
            <a:off x="8188573" y="2016224"/>
            <a:ext cx="647336" cy="0"/>
          </a:xfrm>
          <a:prstGeom prst="line">
            <a:avLst/>
          </a:prstGeom>
          <a:ln w="155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F60F538E-9146-A0B5-4DC0-B0D00824839B}"/>
              </a:ext>
            </a:extLst>
          </p:cNvPr>
          <p:cNvGrpSpPr/>
          <p:nvPr userDrawn="1"/>
        </p:nvGrpSpPr>
        <p:grpSpPr>
          <a:xfrm flipH="1">
            <a:off x="11259201" y="6580746"/>
            <a:ext cx="562111" cy="88900"/>
            <a:chOff x="957944" y="6580746"/>
            <a:chExt cx="562111" cy="88900"/>
          </a:xfrm>
        </p:grpSpPr>
        <p:cxnSp>
          <p:nvCxnSpPr>
            <p:cNvPr id="35" name="Rett linje 34">
              <a:extLst>
                <a:ext uri="{FF2B5EF4-FFF2-40B4-BE49-F238E27FC236}">
                  <a16:creationId xmlns:a16="http://schemas.microsoft.com/office/drawing/2014/main" id="{29F07FC4-DC26-A367-BD4B-C168C304F5C7}"/>
                </a:ext>
              </a:extLst>
            </p:cNvPr>
            <p:cNvCxnSpPr>
              <a:cxnSpLocks/>
            </p:cNvCxnSpPr>
            <p:nvPr/>
          </p:nvCxnSpPr>
          <p:spPr>
            <a:xfrm>
              <a:off x="9579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tt linje 35">
              <a:extLst>
                <a:ext uri="{FF2B5EF4-FFF2-40B4-BE49-F238E27FC236}">
                  <a16:creationId xmlns:a16="http://schemas.microsoft.com/office/drawing/2014/main" id="{0485517D-5E06-C73B-3F65-CA03FDA90744}"/>
                </a:ext>
              </a:extLst>
            </p:cNvPr>
            <p:cNvCxnSpPr>
              <a:cxnSpLocks/>
            </p:cNvCxnSpPr>
            <p:nvPr/>
          </p:nvCxnSpPr>
          <p:spPr>
            <a:xfrm>
              <a:off x="957944" y="65807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tt linje 36">
              <a:extLst>
                <a:ext uri="{FF2B5EF4-FFF2-40B4-BE49-F238E27FC236}">
                  <a16:creationId xmlns:a16="http://schemas.microsoft.com/office/drawing/2014/main" id="{AC9E17D4-074F-1069-0FC0-49AE909841F9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886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94237286-5096-46E0-9C2D-50C5146987D8}"/>
              </a:ext>
            </a:extLst>
          </p:cNvPr>
          <p:cNvGrpSpPr/>
          <p:nvPr userDrawn="1"/>
        </p:nvGrpSpPr>
        <p:grpSpPr>
          <a:xfrm flipH="1">
            <a:off x="11259201" y="6580746"/>
            <a:ext cx="562111" cy="88900"/>
            <a:chOff x="957944" y="6580746"/>
            <a:chExt cx="562111" cy="88900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9D3A6B3D-F80D-E5CD-4D34-42A8AC97F73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E4386EC5-61DA-EC82-7E05-DA42F490078A}"/>
                </a:ext>
              </a:extLst>
            </p:cNvPr>
            <p:cNvCxnSpPr>
              <a:cxnSpLocks/>
            </p:cNvCxnSpPr>
            <p:nvPr/>
          </p:nvCxnSpPr>
          <p:spPr>
            <a:xfrm>
              <a:off x="957944" y="65807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7E1FFA8E-6174-6492-3904-5A79AC5E0980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55" y="6669646"/>
              <a:ext cx="270000" cy="0"/>
            </a:xfrm>
            <a:prstGeom prst="line">
              <a:avLst/>
            </a:prstGeom>
            <a:ln w="603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E913D9E-58FE-2EF0-7FF6-3F7A0043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4" y="500743"/>
            <a:ext cx="4680000" cy="1123723"/>
          </a:xfrm>
        </p:spPr>
        <p:txBody>
          <a:bodyPr/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E51338-947C-972E-7D26-582B239E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4" y="1960879"/>
            <a:ext cx="4680000" cy="424292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1600CA-B268-35EF-96F8-E420D4C1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CB14-6FA7-9A46-BD23-D985B8838B86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0156A3-40D4-8132-A0C7-3F3A5B7C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4FCD5-32F3-7F15-1DB0-C701E0C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AE2FCE4-410E-DD82-0997-C720B6E885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lIns="360000" tIns="360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på ikonet for å legge inn bilde</a:t>
            </a:r>
          </a:p>
        </p:txBody>
      </p:sp>
    </p:spTree>
    <p:extLst>
      <p:ext uri="{BB962C8B-B14F-4D97-AF65-F5344CB8AC3E}">
        <p14:creationId xmlns:p14="http://schemas.microsoft.com/office/powerpoint/2010/main" val="340233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07D5B77-B0C8-2165-F0D6-58E33EB7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4" y="500743"/>
            <a:ext cx="10301116" cy="112372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FD8AF8-80B0-CB40-8BD8-26C8F4846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944" y="1960880"/>
            <a:ext cx="10301116" cy="42429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A12D99-EDB4-0290-57CC-15799BF82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8292" y="6370101"/>
            <a:ext cx="1380768" cy="1662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0" i="0">
                <a:solidFill>
                  <a:schemeClr val="tx2"/>
                </a:solidFill>
                <a:latin typeface="Plus Jakarta Sans" pitchFamily="2" charset="77"/>
              </a:defRPr>
            </a:lvl1pPr>
          </a:lstStyle>
          <a:p>
            <a:fld id="{5EE2073B-EC98-304B-AB56-F5C00A922560}" type="datetime1">
              <a:rPr lang="nb-NO" smtClean="0"/>
              <a:pPr/>
              <a:t>17.09.2024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38B0CF-4DC0-EFE7-74E4-887FE672C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3200" y="6370100"/>
            <a:ext cx="7561251" cy="1662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0" i="0">
                <a:solidFill>
                  <a:schemeClr val="tx2"/>
                </a:solidFill>
                <a:latin typeface="Plus Jakarta Sans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D34D7B-4092-8635-A3D1-DCA5D9A11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3544" y="6370101"/>
            <a:ext cx="347768" cy="1701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0" i="0">
                <a:solidFill>
                  <a:schemeClr val="tx2"/>
                </a:solidFill>
                <a:latin typeface="Plus Jakarta Sans" pitchFamily="2" charset="77"/>
              </a:defRPr>
            </a:lvl1pPr>
          </a:lstStyle>
          <a:p>
            <a:fld id="{18CD6C0B-1884-5E40-89D6-50857941FD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C949F7C-B785-F3F5-76CB-26B3FA4E9B11}"/>
              </a:ext>
            </a:extLst>
          </p:cNvPr>
          <p:cNvSpPr txBox="1"/>
          <p:nvPr userDrawn="1"/>
        </p:nvSpPr>
        <p:spPr>
          <a:xfrm>
            <a:off x="957944" y="6370100"/>
            <a:ext cx="9888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800" b="0" i="0" dirty="0">
                <a:solidFill>
                  <a:schemeClr val="tx2"/>
                </a:solidFill>
                <a:latin typeface="Plus Jakarta Sans" pitchFamily="2" charset="77"/>
                <a:cs typeface="Plus Jakarta Sans" pitchFamily="2" charset="77"/>
              </a:rPr>
              <a:t>Forbundet Styrke</a:t>
            </a:r>
          </a:p>
        </p:txBody>
      </p:sp>
    </p:spTree>
    <p:extLst>
      <p:ext uri="{BB962C8B-B14F-4D97-AF65-F5344CB8AC3E}">
        <p14:creationId xmlns:p14="http://schemas.microsoft.com/office/powerpoint/2010/main" val="504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9" r:id="rId5"/>
    <p:sldLayoutId id="2147483653" r:id="rId6"/>
    <p:sldLayoutId id="2147483660" r:id="rId7"/>
    <p:sldLayoutId id="2147483661" r:id="rId8"/>
    <p:sldLayoutId id="2147483655" r:id="rId9"/>
    <p:sldLayoutId id="2147483656" r:id="rId10"/>
    <p:sldLayoutId id="2147483662" r:id="rId11"/>
    <p:sldLayoutId id="2147483667" r:id="rId12"/>
    <p:sldLayoutId id="2147483664" r:id="rId13"/>
    <p:sldLayoutId id="2147483668" r:id="rId14"/>
    <p:sldLayoutId id="2147483666" r:id="rId15"/>
    <p:sldLayoutId id="2147483665" r:id="rId16"/>
    <p:sldLayoutId id="2147483657" r:id="rId17"/>
    <p:sldLayoutId id="2147483658" r:id="rId18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Plus Jakarta Sans ExtraBold" pitchFamily="2" charset="77"/>
          <a:ea typeface="+mj-ea"/>
          <a:cs typeface="Plus Jakarta Sans ExtraBold" pitchFamily="2" charset="77"/>
        </a:defRPr>
      </a:lvl1pPr>
    </p:titleStyle>
    <p:bodyStyle>
      <a:lvl1pPr marL="144000" indent="-1800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Plus Jakarta Sans" pitchFamily="2" charset="77"/>
          <a:ea typeface="+mn-ea"/>
          <a:cs typeface="+mn-cs"/>
        </a:defRPr>
      </a:lvl1pPr>
      <a:lvl2pPr marL="432000" indent="-1440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700" b="0" i="0" kern="1200">
          <a:solidFill>
            <a:schemeClr val="tx2"/>
          </a:solidFill>
          <a:latin typeface="Plus Jakarta Sans" pitchFamily="2" charset="77"/>
          <a:ea typeface="+mn-ea"/>
          <a:cs typeface="+mn-cs"/>
        </a:defRPr>
      </a:lvl2pPr>
      <a:lvl3pPr marL="720000" indent="-1260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lus Jakarta Sans" pitchFamily="2" charset="77"/>
          <a:ea typeface="+mn-ea"/>
          <a:cs typeface="+mn-cs"/>
        </a:defRPr>
      </a:lvl3pPr>
      <a:lvl4pPr marL="1008000" indent="-1260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lus Jakarta Sans" pitchFamily="2" charset="77"/>
          <a:ea typeface="+mn-ea"/>
          <a:cs typeface="+mn-cs"/>
        </a:defRPr>
      </a:lvl4pPr>
      <a:lvl5pPr marL="1296000" indent="-1260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lus Jakarta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408777-52A8-0C5D-2260-9BE250909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Eksempel på tittelside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3235BAA-BECA-CA96-F7EC-7CA7568273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Denne plassen kan brukes til undertittel, </a:t>
            </a:r>
            <a:br>
              <a:rPr lang="nb-NO" dirty="0"/>
            </a:br>
            <a:r>
              <a:rPr lang="nb-NO" dirty="0"/>
              <a:t>navn på foredragsholder eller dato</a:t>
            </a:r>
          </a:p>
        </p:txBody>
      </p:sp>
    </p:spTree>
    <p:extLst>
      <p:ext uri="{BB962C8B-B14F-4D97-AF65-F5344CB8AC3E}">
        <p14:creationId xmlns:p14="http://schemas.microsoft.com/office/powerpoint/2010/main" val="215370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5A90E-3C8C-EB05-4A03-36BECD74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tekstside med to tekstbokser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CD76D-59E4-835D-608C-F029F427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latin typeface="Plus Jakarta Sans ExtraBold" pitchFamily="2" charset="77"/>
                <a:cs typeface="Plus Jakarta Sans ExtraBold" pitchFamily="2" charset="77"/>
              </a:rPr>
              <a:t>Tittel på tekstboks</a:t>
            </a:r>
          </a:p>
          <a:p>
            <a:pPr marL="0" indent="0">
              <a:buNone/>
            </a:pPr>
            <a:r>
              <a:rPr lang="nb-NO" dirty="0">
                <a:cs typeface="Plus Jakarta Sans" pitchFamily="2" charset="77"/>
              </a:rPr>
              <a:t>En overskrift skal fange leserens </a:t>
            </a:r>
            <a:r>
              <a:rPr lang="nb-NO" dirty="0">
                <a:effectLst/>
                <a:cs typeface="Plus Jakarta Sans" pitchFamily="2" charset="77"/>
              </a:rPr>
              <a:t>oppmerksomhet. Den skal oppsummere eller forklare innholdet i teksten under.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2EEA23-4F9F-5F2E-B591-53705F4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10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AB2C853-10EC-0C8C-C432-F5E6832C2D6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dirty="0"/>
              <a:t>Punktliste pkt. 1</a:t>
            </a:r>
          </a:p>
          <a:p>
            <a:r>
              <a:rPr lang="nb-NO" dirty="0"/>
              <a:t>Punktliste pkt. 2</a:t>
            </a:r>
          </a:p>
          <a:p>
            <a:r>
              <a:rPr lang="nb-NO" dirty="0"/>
              <a:t>Punktliste pkt. 3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453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5A90E-3C8C-EB05-4A03-36BECD74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tekstside </a:t>
            </a:r>
            <a:r>
              <a:rPr lang="nb-NO"/>
              <a:t>med tre </a:t>
            </a:r>
            <a:r>
              <a:rPr lang="nb-NO" dirty="0"/>
              <a:t>tekstbokser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CD76D-59E4-835D-608C-F029F427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latin typeface="Plus Jakarta Sans ExtraBold" pitchFamily="2" charset="77"/>
                <a:cs typeface="Plus Jakarta Sans ExtraBold" pitchFamily="2" charset="77"/>
              </a:rPr>
              <a:t>Tittel på tekstboks</a:t>
            </a:r>
          </a:p>
          <a:p>
            <a:r>
              <a:rPr lang="nb-NO" dirty="0"/>
              <a:t>Punktliste pkt. 1</a:t>
            </a:r>
          </a:p>
          <a:p>
            <a:r>
              <a:rPr lang="nb-NO" dirty="0"/>
              <a:t>Punktliste pkt. 2</a:t>
            </a:r>
          </a:p>
          <a:p>
            <a:r>
              <a:rPr lang="nb-NO" dirty="0"/>
              <a:t>Punktliste pkt. 3</a:t>
            </a:r>
            <a:endParaRPr lang="nb-NO" dirty="0">
              <a:effectLst/>
              <a:cs typeface="Plus Jakarta Sans" pitchFamily="2" charset="77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2EEA23-4F9F-5F2E-B591-53705F4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11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AB2C853-10EC-0C8C-C432-F5E6832C2D6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>
                <a:latin typeface="Plus Jakarta Sans ExtraBold" pitchFamily="2" charset="77"/>
                <a:cs typeface="Plus Jakarta Sans ExtraBold" pitchFamily="2" charset="77"/>
              </a:rPr>
              <a:t>Tittel på tekstboks</a:t>
            </a:r>
          </a:p>
          <a:p>
            <a:r>
              <a:rPr lang="nb-NO" dirty="0"/>
              <a:t>Punktliste pkt. 1</a:t>
            </a:r>
          </a:p>
          <a:p>
            <a:r>
              <a:rPr lang="nb-NO" dirty="0"/>
              <a:t>Punktliste pkt. 2</a:t>
            </a:r>
          </a:p>
          <a:p>
            <a:r>
              <a:rPr lang="nb-NO" dirty="0"/>
              <a:t>Punktliste pkt. 3</a:t>
            </a:r>
            <a:endParaRPr lang="nb-NO" dirty="0">
              <a:effectLst/>
              <a:cs typeface="Plus Jakarta Sans" pitchFamily="2" charset="77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EC59AA4-5CCB-98D4-9B70-57EA4A89E42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>
                <a:latin typeface="Plus Jakarta Sans ExtraBold" pitchFamily="2" charset="77"/>
                <a:cs typeface="Plus Jakarta Sans ExtraBold" pitchFamily="2" charset="77"/>
              </a:rPr>
              <a:t>Tittel på tekstboks</a:t>
            </a:r>
          </a:p>
          <a:p>
            <a:r>
              <a:rPr lang="nb-NO" dirty="0"/>
              <a:t>Punktliste pkt. 1</a:t>
            </a:r>
          </a:p>
          <a:p>
            <a:r>
              <a:rPr lang="nb-NO" dirty="0"/>
              <a:t>Punktliste pkt. 2</a:t>
            </a:r>
          </a:p>
          <a:p>
            <a:r>
              <a:rPr lang="nb-NO" dirty="0"/>
              <a:t>Punktliste pkt. 3</a:t>
            </a:r>
            <a:endParaRPr lang="nb-NO" dirty="0">
              <a:effectLst/>
              <a:cs typeface="Plus Jakarta Sans" pitchFamily="2" charset="77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365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5A90E-3C8C-EB05-4A03-36BECD74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tekstside med bilde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CD76D-59E4-835D-608C-F029F427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1A0639"/>
                </a:solidFill>
                <a:effectLst/>
              </a:rPr>
              <a:t>Punktliste nivå 1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2EEA23-4F9F-5F2E-B591-53705F4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12</a:t>
            </a:fld>
            <a:endParaRPr lang="nb-NO" dirty="0"/>
          </a:p>
        </p:txBody>
      </p:sp>
      <p:pic>
        <p:nvPicPr>
          <p:cNvPr id="9" name="Plassholder for bilde 8" descr="Et bilde som inneholder person, klær, innendørs, datamaskin&#10;&#10;Automatisk generert beskrivelse">
            <a:extLst>
              <a:ext uri="{FF2B5EF4-FFF2-40B4-BE49-F238E27FC236}">
                <a16:creationId xmlns:a16="http://schemas.microsoft.com/office/drawing/2014/main" id="{AD1AC474-AEE2-8E8E-401F-D4789DF714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54469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CD76D-59E4-835D-608C-F029F427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1A0639"/>
                </a:solidFill>
                <a:effectLst/>
              </a:rPr>
              <a:t>Punktliste nivå 1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2EEA23-4F9F-5F2E-B591-53705F4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13</a:t>
            </a:fld>
            <a:endParaRPr lang="nb-NO" dirty="0"/>
          </a:p>
        </p:txBody>
      </p:sp>
      <p:pic>
        <p:nvPicPr>
          <p:cNvPr id="12" name="Plassholder for bilde 11" descr="Et bilde som inneholder ingeniørvitenskap, klær, Manuell arbeider, stål&#10;&#10;Automatisk generert beskrivelse">
            <a:extLst>
              <a:ext uri="{FF2B5EF4-FFF2-40B4-BE49-F238E27FC236}">
                <a16:creationId xmlns:a16="http://schemas.microsoft.com/office/drawing/2014/main" id="{DA8EDA4C-8279-4F0D-C5D5-8588D9AFCF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3E5A90E-3C8C-EB05-4A03-36BECD74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tekstside med bilde</a:t>
            </a:r>
          </a:p>
        </p:txBody>
      </p:sp>
    </p:spTree>
    <p:extLst>
      <p:ext uri="{BB962C8B-B14F-4D97-AF65-F5344CB8AC3E}">
        <p14:creationId xmlns:p14="http://schemas.microsoft.com/office/powerpoint/2010/main" val="420418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B476C15-E5B1-4A60-02B5-A1904EDC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14</a:t>
            </a:fld>
            <a:endParaRPr lang="nb-NO" dirty="0"/>
          </a:p>
        </p:txBody>
      </p:sp>
      <p:pic>
        <p:nvPicPr>
          <p:cNvPr id="5" name="Plassholder for bilde 4" descr="Et bilde som inneholder klær, person, arbeidsantrekk, Vernehjelm&#10;&#10;Automatisk generert beskrivelse">
            <a:extLst>
              <a:ext uri="{FF2B5EF4-FFF2-40B4-BE49-F238E27FC236}">
                <a16:creationId xmlns:a16="http://schemas.microsoft.com/office/drawing/2014/main" id="{9B034193-3393-F065-F7EE-CD0B48E1BF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574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5A90E-3C8C-EB05-4A03-36BECD74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tekstside med fire bilder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CD76D-59E4-835D-608C-F029F427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1A0639"/>
                </a:solidFill>
                <a:effectLst/>
              </a:rPr>
              <a:t>Punktliste nivå 1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2EEA23-4F9F-5F2E-B591-53705F4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15</a:t>
            </a:fld>
            <a:endParaRPr lang="nb-NO" dirty="0"/>
          </a:p>
        </p:txBody>
      </p:sp>
      <p:pic>
        <p:nvPicPr>
          <p:cNvPr id="12" name="Plassholder for bilde 11" descr="Et bilde som inneholder klær, person, hjelm, arbeidsantrekk&#10;&#10;Automatisk generert beskrivelse">
            <a:extLst>
              <a:ext uri="{FF2B5EF4-FFF2-40B4-BE49-F238E27FC236}">
                <a16:creationId xmlns:a16="http://schemas.microsoft.com/office/drawing/2014/main" id="{6BFD8CD8-5665-212B-6014-1A9B6FF08A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3479470"/>
            <a:ext cx="3006000" cy="3384000"/>
          </a:xfrm>
        </p:spPr>
      </p:pic>
      <p:pic>
        <p:nvPicPr>
          <p:cNvPr id="14" name="Plassholder for bilde 13" descr="Et bilde som inneholder Menneskeansikt, klær, person, smil&#10;&#10;Automatisk generert beskrivelse">
            <a:extLst>
              <a:ext uri="{FF2B5EF4-FFF2-40B4-BE49-F238E27FC236}">
                <a16:creationId xmlns:a16="http://schemas.microsoft.com/office/drawing/2014/main" id="{B340C83A-C8F7-14D2-5A69-AC761386772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5458" y="3479470"/>
            <a:ext cx="3006000" cy="3384000"/>
          </a:xfrm>
        </p:spPr>
      </p:pic>
      <p:pic>
        <p:nvPicPr>
          <p:cNvPr id="24" name="Plassholder for bilde 11" descr="Et bilde som inneholder ingeniørvitenskap, klær, Manuell arbeider, stål&#10;&#10;Automatisk generert beskrivelse">
            <a:extLst>
              <a:ext uri="{FF2B5EF4-FFF2-40B4-BE49-F238E27FC236}">
                <a16:creationId xmlns:a16="http://schemas.microsoft.com/office/drawing/2014/main" id="{39EB3520-DD05-069F-0E1E-95E7044A14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7" name="Plassholder for bilde 8" descr="Et bilde som inneholder person, klær, innendørs, datamaskin&#10;&#10;Automatisk generert beskrivelse">
            <a:extLst>
              <a:ext uri="{FF2B5EF4-FFF2-40B4-BE49-F238E27FC236}">
                <a16:creationId xmlns:a16="http://schemas.microsoft.com/office/drawing/2014/main" id="{2009A124-7521-927C-84D3-3EA5C49C81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968351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5A90E-3C8C-EB05-4A03-36BECD74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Eksempel på tekstside med fire bilder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CD76D-59E4-835D-608C-F029F427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1A0639"/>
                </a:solidFill>
                <a:effectLst/>
              </a:rPr>
              <a:t>Punktliste nivå 1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2EEA23-4F9F-5F2E-B591-53705F4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16</a:t>
            </a:fld>
            <a:endParaRPr lang="nb-NO" dirty="0"/>
          </a:p>
        </p:txBody>
      </p:sp>
      <p:pic>
        <p:nvPicPr>
          <p:cNvPr id="24" name="Plassholder for bilde 11" descr="Et bilde som inneholder ingeniørvitenskap, klær, Manuell arbeider, stål&#10;&#10;Automatisk generert beskrivelse">
            <a:extLst>
              <a:ext uri="{FF2B5EF4-FFF2-40B4-BE49-F238E27FC236}">
                <a16:creationId xmlns:a16="http://schemas.microsoft.com/office/drawing/2014/main" id="{39EB3520-DD05-069F-0E1E-95E7044A14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7" name="Plassholder for bilde 8" descr="Et bilde som inneholder person, klær, innendørs, datamaskin&#10;&#10;Automatisk generert beskrivelse">
            <a:extLst>
              <a:ext uri="{FF2B5EF4-FFF2-40B4-BE49-F238E27FC236}">
                <a16:creationId xmlns:a16="http://schemas.microsoft.com/office/drawing/2014/main" id="{2009A124-7521-927C-84D3-3EA5C49C81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2" name="Plassholder for bilde 11" descr="Et bilde som inneholder klær, person, hjelm, arbeidsantrekk&#10;&#10;Automatisk generert beskrivelse">
            <a:extLst>
              <a:ext uri="{FF2B5EF4-FFF2-40B4-BE49-F238E27FC236}">
                <a16:creationId xmlns:a16="http://schemas.microsoft.com/office/drawing/2014/main" id="{6BFD8CD8-5665-212B-6014-1A9B6FF08A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79470"/>
            <a:ext cx="3006000" cy="3384000"/>
          </a:xfrm>
        </p:spPr>
      </p:pic>
      <p:pic>
        <p:nvPicPr>
          <p:cNvPr id="14" name="Plassholder for bilde 13" descr="Et bilde som inneholder Menneskeansikt, klær, person, smil&#10;&#10;Automatisk generert beskrivelse">
            <a:extLst>
              <a:ext uri="{FF2B5EF4-FFF2-40B4-BE49-F238E27FC236}">
                <a16:creationId xmlns:a16="http://schemas.microsoft.com/office/drawing/2014/main" id="{B340C83A-C8F7-14D2-5A69-AC761386772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307899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5A90E-3C8C-EB05-4A03-36BECD74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tekstside med seks bilder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CD76D-59E4-835D-608C-F029F427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1A0639"/>
                </a:solidFill>
                <a:effectLst/>
              </a:rPr>
              <a:t>Punktliste nivå 1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2EEA23-4F9F-5F2E-B591-53705F4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17</a:t>
            </a:fld>
            <a:endParaRPr lang="nb-NO" dirty="0"/>
          </a:p>
        </p:txBody>
      </p:sp>
      <p:pic>
        <p:nvPicPr>
          <p:cNvPr id="9" name="Plassholder for bilde 8" descr="Et bilde som inneholder person, klær, innendørs, datamaskin&#10;&#10;Automatisk generert beskrivelse">
            <a:extLst>
              <a:ext uri="{FF2B5EF4-FFF2-40B4-BE49-F238E27FC236}">
                <a16:creationId xmlns:a16="http://schemas.microsoft.com/office/drawing/2014/main" id="{AD1AC474-AEE2-8E8E-401F-D4789DF714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2" name="Plassholder for bilde 11" descr="Et bilde som inneholder klær, person, hjelm, arbeidsantrekk&#10;&#10;Automatisk generert beskrivelse">
            <a:extLst>
              <a:ext uri="{FF2B5EF4-FFF2-40B4-BE49-F238E27FC236}">
                <a16:creationId xmlns:a16="http://schemas.microsoft.com/office/drawing/2014/main" id="{6BFD8CD8-5665-212B-6014-1A9B6FF08A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4" name="Plassholder for bilde 13" descr="Et bilde som inneholder Menneskeansikt, klær, person, smil&#10;&#10;Automatisk generert beskrivelse">
            <a:extLst>
              <a:ext uri="{FF2B5EF4-FFF2-40B4-BE49-F238E27FC236}">
                <a16:creationId xmlns:a16="http://schemas.microsoft.com/office/drawing/2014/main" id="{B340C83A-C8F7-14D2-5A69-AC761386772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7" name="Plassholder for bilde 11" descr="Et bilde som inneholder ingeniørvitenskap, klær, Manuell arbeider, stål&#10;&#10;Automatisk generert beskrivelse">
            <a:extLst>
              <a:ext uri="{FF2B5EF4-FFF2-40B4-BE49-F238E27FC236}">
                <a16:creationId xmlns:a16="http://schemas.microsoft.com/office/drawing/2014/main" id="{72D3AF2A-4B03-8A16-F543-A07CAEDF5C4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5" name="Plassholder for bilde 9" descr="Et bilde som inneholder himmel, utendørs, arbeidsantrekk, person&#10;&#10;Automatisk generert beskrivelse">
            <a:extLst>
              <a:ext uri="{FF2B5EF4-FFF2-40B4-BE49-F238E27FC236}">
                <a16:creationId xmlns:a16="http://schemas.microsoft.com/office/drawing/2014/main" id="{B872D1EA-E693-E038-D41E-A42CC5FF47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5458" y="0"/>
            <a:ext cx="3006000" cy="2224800"/>
          </a:xfrm>
        </p:spPr>
      </p:pic>
      <p:pic>
        <p:nvPicPr>
          <p:cNvPr id="19" name="Plassholder for bilde 17" descr="Et bilde som inneholder fjell, landskap, natur, utendørs&#10;&#10;Automatisk generert beskrivelse">
            <a:extLst>
              <a:ext uri="{FF2B5EF4-FFF2-40B4-BE49-F238E27FC236}">
                <a16:creationId xmlns:a16="http://schemas.microsoft.com/office/drawing/2014/main" id="{A4F1DC60-29D0-46ED-F209-50A3A7C82BF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3" r="3963"/>
          <a:stretch/>
        </p:blipFill>
        <p:spPr>
          <a:xfrm>
            <a:off x="9195458" y="4633201"/>
            <a:ext cx="3006000" cy="2224800"/>
          </a:xfrm>
        </p:spPr>
      </p:pic>
    </p:spTree>
    <p:extLst>
      <p:ext uri="{BB962C8B-B14F-4D97-AF65-F5344CB8AC3E}">
        <p14:creationId xmlns:p14="http://schemas.microsoft.com/office/powerpoint/2010/main" val="262839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5A90E-3C8C-EB05-4A03-36BECD74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Eksempel på tekstside med seks bilder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CD76D-59E4-835D-608C-F029F427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1A0639"/>
                </a:solidFill>
                <a:effectLst/>
              </a:rPr>
              <a:t>Punktliste nivå 1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2EEA23-4F9F-5F2E-B591-53705F4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18</a:t>
            </a:fld>
            <a:endParaRPr lang="nb-NO" dirty="0"/>
          </a:p>
        </p:txBody>
      </p:sp>
      <p:pic>
        <p:nvPicPr>
          <p:cNvPr id="9" name="Plassholder for bilde 8" descr="Et bilde som inneholder person, klær, innendørs, datamaskin&#10;&#10;Automatisk generert beskrivelse">
            <a:extLst>
              <a:ext uri="{FF2B5EF4-FFF2-40B4-BE49-F238E27FC236}">
                <a16:creationId xmlns:a16="http://schemas.microsoft.com/office/drawing/2014/main" id="{AD1AC474-AEE2-8E8E-401F-D4789DF714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5" name="Plassholder for bilde 9" descr="Et bilde som inneholder himmel, utendørs, arbeidsantrekk, person&#10;&#10;Automatisk generert beskrivelse">
            <a:extLst>
              <a:ext uri="{FF2B5EF4-FFF2-40B4-BE49-F238E27FC236}">
                <a16:creationId xmlns:a16="http://schemas.microsoft.com/office/drawing/2014/main" id="{B872D1EA-E693-E038-D41E-A42CC5FF47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459" y="0"/>
            <a:ext cx="3006000" cy="2224800"/>
          </a:xfrm>
        </p:spPr>
      </p:pic>
      <p:pic>
        <p:nvPicPr>
          <p:cNvPr id="12" name="Plassholder for bilde 11" descr="Et bilde som inneholder klær, person, hjelm, arbeidsantrekk&#10;&#10;Automatisk generert beskrivelse">
            <a:extLst>
              <a:ext uri="{FF2B5EF4-FFF2-40B4-BE49-F238E27FC236}">
                <a16:creationId xmlns:a16="http://schemas.microsoft.com/office/drawing/2014/main" id="{6BFD8CD8-5665-212B-6014-1A9B6FF08A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4" name="Plassholder for bilde 13" descr="Et bilde som inneholder Menneskeansikt, klær, person, smil&#10;&#10;Automatisk generert beskrivelse">
            <a:extLst>
              <a:ext uri="{FF2B5EF4-FFF2-40B4-BE49-F238E27FC236}">
                <a16:creationId xmlns:a16="http://schemas.microsoft.com/office/drawing/2014/main" id="{B340C83A-C8F7-14D2-5A69-AC761386772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7" name="Plassholder for bilde 11" descr="Et bilde som inneholder ingeniørvitenskap, klær, Manuell arbeider, stål&#10;&#10;Automatisk generert beskrivelse">
            <a:extLst>
              <a:ext uri="{FF2B5EF4-FFF2-40B4-BE49-F238E27FC236}">
                <a16:creationId xmlns:a16="http://schemas.microsoft.com/office/drawing/2014/main" id="{72D3AF2A-4B03-8A16-F543-A07CAEDF5C4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9" name="Plassholder for bilde 17" descr="Et bilde som inneholder fjell, landskap, natur, utendørs&#10;&#10;Automatisk generert beskrivelse">
            <a:extLst>
              <a:ext uri="{FF2B5EF4-FFF2-40B4-BE49-F238E27FC236}">
                <a16:creationId xmlns:a16="http://schemas.microsoft.com/office/drawing/2014/main" id="{A4F1DC60-29D0-46ED-F209-50A3A7C82BF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3" r="3963"/>
          <a:stretch/>
        </p:blipFill>
        <p:spPr>
          <a:xfrm>
            <a:off x="3099459" y="4633201"/>
            <a:ext cx="3006000" cy="2224800"/>
          </a:xfrm>
        </p:spPr>
      </p:pic>
    </p:spTree>
    <p:extLst>
      <p:ext uri="{BB962C8B-B14F-4D97-AF65-F5344CB8AC3E}">
        <p14:creationId xmlns:p14="http://schemas.microsoft.com/office/powerpoint/2010/main" val="260162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5A90E-3C8C-EB05-4A03-36BECD74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tittelside med tre bilder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2EEA23-4F9F-5F2E-B591-53705F4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19</a:t>
            </a:fld>
            <a:endParaRPr lang="nb-NO" dirty="0"/>
          </a:p>
        </p:txBody>
      </p:sp>
      <p:pic>
        <p:nvPicPr>
          <p:cNvPr id="7" name="Plassholder for bilde 11" descr="Et bilde som inneholder klær, person, hjelm, arbeidsantrekk&#10;&#10;Automatisk generert beskrivelse">
            <a:extLst>
              <a:ext uri="{FF2B5EF4-FFF2-40B4-BE49-F238E27FC236}">
                <a16:creationId xmlns:a16="http://schemas.microsoft.com/office/drawing/2014/main" id="{793ED986-403F-CD26-0521-8D97E1155B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944" y="1960495"/>
            <a:ext cx="3384000" cy="4219434"/>
          </a:xfrm>
        </p:spPr>
      </p:pic>
      <p:pic>
        <p:nvPicPr>
          <p:cNvPr id="10" name="Plassholder for bilde 11" descr="Et bilde som inneholder ingeniørvitenskap, klær, Manuell arbeider, stål&#10;&#10;Automatisk generert beskrivelse">
            <a:extLst>
              <a:ext uri="{FF2B5EF4-FFF2-40B4-BE49-F238E27FC236}">
                <a16:creationId xmlns:a16="http://schemas.microsoft.com/office/drawing/2014/main" id="{07B4545B-4E9B-A8C9-B4D7-2F90E6F235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5" name="Plassholder for bilde 8" descr="Et bilde som inneholder person, klær, innendørs, datamaskin&#10;&#10;Automatisk generert beskrivelse">
            <a:extLst>
              <a:ext uri="{FF2B5EF4-FFF2-40B4-BE49-F238E27FC236}">
                <a16:creationId xmlns:a16="http://schemas.microsoft.com/office/drawing/2014/main" id="{86667B2F-71C9-FC88-F6E1-9DFCD4A92AA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83793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408777-52A8-0C5D-2260-9BE250909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Det finnes også mulighet for å velge </a:t>
            </a:r>
            <a:r>
              <a:rPr lang="nb-NO" dirty="0" err="1"/>
              <a:t>tittelmalside</a:t>
            </a:r>
            <a:r>
              <a:rPr lang="nb-NO" dirty="0"/>
              <a:t> med rød boks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3235BAA-BECA-CA96-F7EC-7CA7568273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9519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5A90E-3C8C-EB05-4A03-36BECD74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tittelside med seks bilder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2EEA23-4F9F-5F2E-B591-53705F4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20</a:t>
            </a:fld>
            <a:endParaRPr lang="nb-NO" dirty="0"/>
          </a:p>
        </p:txBody>
      </p:sp>
      <p:pic>
        <p:nvPicPr>
          <p:cNvPr id="9" name="Plassholder for bilde 8" descr="Et bilde som inneholder person, klær, innendørs, datamaskin&#10;&#10;Automatisk generert beskrivelse">
            <a:extLst>
              <a:ext uri="{FF2B5EF4-FFF2-40B4-BE49-F238E27FC236}">
                <a16:creationId xmlns:a16="http://schemas.microsoft.com/office/drawing/2014/main" id="{AD1AC474-AEE2-8E8E-401F-D4789DF714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5" name="Plassholder for bilde 9" descr="Et bilde som inneholder himmel, utendørs, arbeidsantrekk, person&#10;&#10;Automatisk generert beskrivelse">
            <a:extLst>
              <a:ext uri="{FF2B5EF4-FFF2-40B4-BE49-F238E27FC236}">
                <a16:creationId xmlns:a16="http://schemas.microsoft.com/office/drawing/2014/main" id="{B872D1EA-E693-E038-D41E-A42CC5FF47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944" y="4109929"/>
            <a:ext cx="3384000" cy="2070000"/>
          </a:xfrm>
        </p:spPr>
      </p:pic>
      <p:pic>
        <p:nvPicPr>
          <p:cNvPr id="12" name="Plassholder for bilde 11" descr="Et bilde som inneholder klær, person, hjelm, arbeidsantrekk&#10;&#10;Automatisk generert beskrivelse">
            <a:extLst>
              <a:ext uri="{FF2B5EF4-FFF2-40B4-BE49-F238E27FC236}">
                <a16:creationId xmlns:a16="http://schemas.microsoft.com/office/drawing/2014/main" id="{6BFD8CD8-5665-212B-6014-1A9B6FF08A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4" name="Plassholder for bilde 13" descr="Et bilde som inneholder Menneskeansikt, klær, person, smil&#10;&#10;Automatisk generert beskrivelse">
            <a:extLst>
              <a:ext uri="{FF2B5EF4-FFF2-40B4-BE49-F238E27FC236}">
                <a16:creationId xmlns:a16="http://schemas.microsoft.com/office/drawing/2014/main" id="{B340C83A-C8F7-14D2-5A69-AC76138677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7" name="Plassholder for bilde 11" descr="Et bilde som inneholder ingeniørvitenskap, klær, Manuell arbeider, stål&#10;&#10;Automatisk generert beskrivelse">
            <a:extLst>
              <a:ext uri="{FF2B5EF4-FFF2-40B4-BE49-F238E27FC236}">
                <a16:creationId xmlns:a16="http://schemas.microsoft.com/office/drawing/2014/main" id="{72D3AF2A-4B03-8A16-F543-A07CAEDF5C4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9" name="Plassholder for bilde 17" descr="Et bilde som inneholder fjell, landskap, natur, utendørs&#10;&#10;Automatisk generert beskrivelse">
            <a:extLst>
              <a:ext uri="{FF2B5EF4-FFF2-40B4-BE49-F238E27FC236}">
                <a16:creationId xmlns:a16="http://schemas.microsoft.com/office/drawing/2014/main" id="{A4F1DC60-29D0-46ED-F209-50A3A7C82BF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96" r="3696"/>
          <a:stretch/>
        </p:blipFill>
        <p:spPr>
          <a:xfrm>
            <a:off x="7877775" y="4109929"/>
            <a:ext cx="3384000" cy="2070000"/>
          </a:xfrm>
        </p:spPr>
      </p:pic>
    </p:spTree>
    <p:extLst>
      <p:ext uri="{BB962C8B-B14F-4D97-AF65-F5344CB8AC3E}">
        <p14:creationId xmlns:p14="http://schemas.microsoft.com/office/powerpoint/2010/main" val="1253895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157559-6F1E-B658-E3B2-9FC05136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1A0639"/>
                </a:solidFill>
                <a:effectLst/>
              </a:rPr>
              <a:t>Side som kan brukes til utsagn,</a:t>
            </a:r>
            <a:br>
              <a:rPr lang="nb-NO" dirty="0">
                <a:solidFill>
                  <a:srgbClr val="1A0639"/>
                </a:solidFill>
                <a:effectLst/>
              </a:rPr>
            </a:br>
            <a:r>
              <a:rPr lang="nb-NO" dirty="0">
                <a:solidFill>
                  <a:srgbClr val="1A0639"/>
                </a:solidFill>
                <a:effectLst/>
              </a:rPr>
              <a:t>utheving av viktig informasjon eller</a:t>
            </a:r>
            <a:br>
              <a:rPr lang="nb-NO" dirty="0">
                <a:solidFill>
                  <a:srgbClr val="1A0639"/>
                </a:solidFill>
                <a:effectLst/>
              </a:rPr>
            </a:br>
            <a:r>
              <a:rPr lang="nb-NO" dirty="0">
                <a:solidFill>
                  <a:srgbClr val="1A0639"/>
                </a:solidFill>
                <a:effectLst/>
              </a:rPr>
              <a:t>som inngang til en ny del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0A00B58-C825-0912-33AE-B9E6EE2C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8070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560F75-A3FE-8C19-8A16-61ECDA61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figur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FC4CD525-92C8-BF04-E83B-F3D502241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891819"/>
              </p:ext>
            </p:extLst>
          </p:nvPr>
        </p:nvGraphicFramePr>
        <p:xfrm>
          <a:off x="957263" y="1975803"/>
          <a:ext cx="10515600" cy="407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8D65FC-344B-EF47-4D42-6B0ACE60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2592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5205CF-F161-8E23-6C83-8EF93F94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figur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C8F00D-10EA-5DF2-6E30-7F4C122AB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Punktliste pkt. 1</a:t>
            </a:r>
          </a:p>
          <a:p>
            <a:r>
              <a:rPr lang="nb-NO" dirty="0"/>
              <a:t>Punktliste pkt. 2</a:t>
            </a:r>
          </a:p>
          <a:p>
            <a:r>
              <a:rPr lang="nb-NO" dirty="0"/>
              <a:t>Punktliste pkt. 3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F05FE3-37EA-993C-0E75-4C06083C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23</a:t>
            </a:fld>
            <a:endParaRPr lang="nb-NO" dirty="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835337CA-6F07-C0A0-AE37-E50773A991D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6235276"/>
              </p:ext>
            </p:extLst>
          </p:nvPr>
        </p:nvGraphicFramePr>
        <p:xfrm>
          <a:off x="5425436" y="1960563"/>
          <a:ext cx="4859337" cy="424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8816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80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5A90E-3C8C-EB05-4A03-36BECD74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tekstside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CD76D-59E4-835D-608C-F029F427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ea typeface="Arial" charset="0"/>
                <a:cs typeface="Plus Jakarta Sans" pitchFamily="2" charset="77"/>
              </a:rPr>
              <a:t>Som selvfølgelig kan ha kulepunkter</a:t>
            </a:r>
          </a:p>
          <a:p>
            <a:r>
              <a:rPr lang="nb-NO" dirty="0">
                <a:ea typeface="Arial" charset="0"/>
                <a:cs typeface="Plus Jakarta Sans" pitchFamily="2" charset="77"/>
              </a:rPr>
              <a:t>De bør allikevel ikke være for mange</a:t>
            </a:r>
          </a:p>
          <a:p>
            <a:r>
              <a:rPr lang="nb-NO" dirty="0">
                <a:ea typeface="Arial" charset="0"/>
                <a:cs typeface="Plus Jakarta Sans" pitchFamily="2" charset="77"/>
              </a:rPr>
              <a:t>Da kan teksten fort bli veldig liten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2EEA23-4F9F-5F2E-B591-53705F4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359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5A90E-3C8C-EB05-4A03-36BECD74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tekstside med bunntekst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CD76D-59E4-835D-608C-F029F427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ea typeface="Arial" charset="0"/>
                <a:cs typeface="Plus Jakarta Sans" pitchFamily="2" charset="77"/>
              </a:rPr>
              <a:t>Denne siden viser hvordan det vil se ut hvis brukeren slår på dato og bunntekst.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2EEA23-4F9F-5F2E-B591-53705F4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4</a:t>
            </a:fld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92F20A5-9D83-D8AA-4830-178E241B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DCE1-657F-F145-9C0B-4535D5AAF327}" type="datetime1">
              <a:rPr lang="nb-NO" smtClean="0"/>
              <a:t>17.09.2024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1459EB9-70EE-9959-E26C-B4E2E1AE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En meget spennende presentasjon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693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5A90E-3C8C-EB05-4A03-36BECD74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tekstside med mengdetekst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CD76D-59E4-835D-608C-F029F427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4" y="1960880"/>
            <a:ext cx="7571906" cy="4242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cs typeface="Plus Jakarta Sans" pitchFamily="2" charset="77"/>
              </a:rPr>
              <a:t>Skriv informative overskrifter. En overskrift skal fange leserens </a:t>
            </a:r>
            <a:r>
              <a:rPr lang="nb-NO" dirty="0">
                <a:effectLst/>
                <a:cs typeface="Plus Jakarta Sans" pitchFamily="2" charset="77"/>
              </a:rPr>
              <a:t>oppmerksomhet. Den skal oppsummere eller forklare innholdet i teksten under. Gode overskrifter lar leseren skumme gjennom teksten og gir et kjapt innblikk i hva teksten handler om. Leseren skal raskt forstå </a:t>
            </a:r>
            <a:r>
              <a:rPr lang="nb-NO" dirty="0">
                <a:cs typeface="Plus Jakarta Sans" pitchFamily="2" charset="77"/>
              </a:rPr>
              <a:t>budskapet. </a:t>
            </a:r>
          </a:p>
          <a:p>
            <a:pPr marL="0" indent="0">
              <a:buNone/>
            </a:pPr>
            <a:r>
              <a:rPr lang="nb-NO" dirty="0">
                <a:cs typeface="Plus Jakarta Sans" pitchFamily="2" charset="77"/>
              </a:rPr>
              <a:t>Lag en tydelig struktur på teksten og del den inn i avsnitt. Da blir det enklere å finne akkurat det avsnittet en vil lese. Lag nytt avsnitt når du skifter tema.</a:t>
            </a:r>
          </a:p>
          <a:p>
            <a:pPr marL="0" indent="0">
              <a:buNone/>
            </a:pPr>
            <a:endParaRPr lang="nb-NO" dirty="0">
              <a:effectLst/>
              <a:cs typeface="Plus Jakarta Sans" pitchFamily="2" charset="77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2EEA23-4F9F-5F2E-B591-53705F4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320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5A90E-3C8C-EB05-4A03-36BECD74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tekstside med to spalter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CD76D-59E4-835D-608C-F029F427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Punktliste pkt. 1</a:t>
            </a:r>
          </a:p>
          <a:p>
            <a:r>
              <a:rPr lang="nb-NO" dirty="0"/>
              <a:t>Punktliste pkt. 2</a:t>
            </a:r>
          </a:p>
          <a:p>
            <a:r>
              <a:rPr lang="nb-NO" dirty="0"/>
              <a:t>Punktliste pkt. 3</a:t>
            </a:r>
          </a:p>
          <a:p>
            <a:pPr lvl="1"/>
            <a:r>
              <a:rPr lang="nb-NO" dirty="0"/>
              <a:t>Underpunkt 3.1</a:t>
            </a:r>
          </a:p>
          <a:p>
            <a:pPr lvl="1"/>
            <a:r>
              <a:rPr lang="nb-NO" dirty="0"/>
              <a:t>Underpunkt 3.2</a:t>
            </a:r>
          </a:p>
          <a:p>
            <a:pPr lvl="2"/>
            <a:r>
              <a:rPr lang="nb-NO" dirty="0"/>
              <a:t>Underpunkt 3.2.1</a:t>
            </a:r>
          </a:p>
          <a:p>
            <a:pPr lvl="2"/>
            <a:r>
              <a:rPr lang="nb-NO" dirty="0"/>
              <a:t>Underpunkt 3.2.2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2EEA23-4F9F-5F2E-B591-53705F4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6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358BF37-9726-9E0A-6A20-EA529C1DC1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Punktliste pkt. 1</a:t>
            </a:r>
          </a:p>
          <a:p>
            <a:r>
              <a:rPr lang="nb-NO" dirty="0"/>
              <a:t>Punktliste pkt. 2</a:t>
            </a:r>
          </a:p>
          <a:p>
            <a:r>
              <a:rPr lang="nb-NO" dirty="0"/>
              <a:t>Punktliste pkt. 3</a:t>
            </a:r>
          </a:p>
          <a:p>
            <a:pPr lvl="1"/>
            <a:r>
              <a:rPr lang="nb-NO" dirty="0"/>
              <a:t>Underpunkt 3.1</a:t>
            </a:r>
          </a:p>
          <a:p>
            <a:pPr lvl="1"/>
            <a:r>
              <a:rPr lang="nb-NO" dirty="0"/>
              <a:t>Underpunkt 3.2</a:t>
            </a:r>
          </a:p>
          <a:p>
            <a:pPr lvl="2"/>
            <a:r>
              <a:rPr lang="nb-NO" dirty="0"/>
              <a:t>Underpunkt 3.2.1</a:t>
            </a:r>
          </a:p>
          <a:p>
            <a:pPr lvl="2"/>
            <a:r>
              <a:rPr lang="nb-NO" dirty="0"/>
              <a:t>Underpunkt 3.2.2</a:t>
            </a:r>
          </a:p>
        </p:txBody>
      </p:sp>
    </p:spTree>
    <p:extLst>
      <p:ext uri="{BB962C8B-B14F-4D97-AF65-F5344CB8AC3E}">
        <p14:creationId xmlns:p14="http://schemas.microsoft.com/office/powerpoint/2010/main" val="76989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3746B6-BD9C-AC2E-7D14-71157F7A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Illustrasjoner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82A453-CFC8-1326-7E16-747F37DC9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Som kan benyttes der det måtte passe.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6C2EA47-3069-5647-A939-DDEE8812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7</a:t>
            </a:fld>
            <a:endParaRPr lang="nb-NO" dirty="0"/>
          </a:p>
        </p:txBody>
      </p:sp>
      <p:pic>
        <p:nvPicPr>
          <p:cNvPr id="10" name="Bilde 9" descr="Et bilde som inneholder skjermbilde, Grafikk, sirkel, piksel&#10;&#10;Automatisk generert beskrivelse">
            <a:extLst>
              <a:ext uri="{FF2B5EF4-FFF2-40B4-BE49-F238E27FC236}">
                <a16:creationId xmlns:a16="http://schemas.microsoft.com/office/drawing/2014/main" id="{FC9296B4-67DD-561D-5199-A6529797F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025" y="3322122"/>
            <a:ext cx="1981200" cy="1508760"/>
          </a:xfrm>
          <a:prstGeom prst="rect">
            <a:avLst/>
          </a:prstGeom>
        </p:spPr>
      </p:pic>
      <p:pic>
        <p:nvPicPr>
          <p:cNvPr id="12" name="Bilde 11" descr="Et bilde som inneholder skjermbilde, Grafikk, piksel, design&#10;&#10;Automatisk generert beskrivelse">
            <a:extLst>
              <a:ext uri="{FF2B5EF4-FFF2-40B4-BE49-F238E27FC236}">
                <a16:creationId xmlns:a16="http://schemas.microsoft.com/office/drawing/2014/main" id="{5347B41B-4376-3FA8-6143-E9378B1D2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103" y="3322122"/>
            <a:ext cx="1981200" cy="1508760"/>
          </a:xfrm>
          <a:prstGeom prst="rect">
            <a:avLst/>
          </a:prstGeom>
        </p:spPr>
      </p:pic>
      <p:pic>
        <p:nvPicPr>
          <p:cNvPr id="14" name="Bilde 13" descr="Et bilde som inneholder skjermbilde, Grafikk, design&#10;&#10;Automatisk generert beskrivelse">
            <a:extLst>
              <a:ext uri="{FF2B5EF4-FFF2-40B4-BE49-F238E27FC236}">
                <a16:creationId xmlns:a16="http://schemas.microsoft.com/office/drawing/2014/main" id="{CC100885-12D5-6A3B-DDEE-DC05189EA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181" y="3322122"/>
            <a:ext cx="198120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5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3746B6-BD9C-AC2E-7D14-71157F7A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Illustrasjoner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82A453-CFC8-1326-7E16-747F37DC9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4" y="1960880"/>
            <a:ext cx="7571906" cy="424292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For eksempel til en mengdetekst. </a:t>
            </a:r>
            <a:r>
              <a:rPr lang="nb-NO" dirty="0">
                <a:cs typeface="Plus Jakarta Sans" pitchFamily="2" charset="77"/>
              </a:rPr>
              <a:t>En overskrift skal fange leserens </a:t>
            </a:r>
            <a:r>
              <a:rPr lang="nb-NO" dirty="0">
                <a:effectLst/>
                <a:cs typeface="Plus Jakarta Sans" pitchFamily="2" charset="77"/>
              </a:rPr>
              <a:t>oppmerksomhet. Den skal oppsummere eller forklare innholdet i teksten under. </a:t>
            </a:r>
          </a:p>
          <a:p>
            <a:pPr marL="0" indent="0">
              <a:buNone/>
            </a:pPr>
            <a:r>
              <a:rPr lang="nb-NO" dirty="0">
                <a:effectLst/>
                <a:cs typeface="Plus Jakarta Sans" pitchFamily="2" charset="77"/>
              </a:rPr>
              <a:t>Gode overskrifter lar leseren skumme gjennom teksten og gir et kjapt innblikk i hva teksten handler om. Leseren skal raskt forstå </a:t>
            </a:r>
            <a:r>
              <a:rPr lang="nb-NO" dirty="0">
                <a:cs typeface="Plus Jakarta Sans" pitchFamily="2" charset="77"/>
              </a:rPr>
              <a:t>budskapet. </a:t>
            </a:r>
          </a:p>
          <a:p>
            <a:pPr marL="0" indent="0">
              <a:buNone/>
            </a:pPr>
            <a:r>
              <a:rPr lang="nb-NO" dirty="0">
                <a:cs typeface="Plus Jakarta Sans" pitchFamily="2" charset="77"/>
              </a:rPr>
              <a:t>Lag en tydelig struktur på teksten og del den inn i avsnitt. Da blir det enklere å finne akkurat det avsnittet en vil lese. Lag nytt avsnitt når du skifter tema.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6C2EA47-3069-5647-A939-DDEE8812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8</a:t>
            </a:fld>
            <a:endParaRPr lang="nb-NO" dirty="0"/>
          </a:p>
        </p:txBody>
      </p:sp>
      <p:pic>
        <p:nvPicPr>
          <p:cNvPr id="12" name="Bilde 11" descr="Et bilde som inneholder skjermbilde, Grafikk, piksel, design&#10;&#10;Automatisk generert beskrivelse">
            <a:extLst>
              <a:ext uri="{FF2B5EF4-FFF2-40B4-BE49-F238E27FC236}">
                <a16:creationId xmlns:a16="http://schemas.microsoft.com/office/drawing/2014/main" id="{5347B41B-4376-3FA8-6143-E9378B1D2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856" y="4183380"/>
            <a:ext cx="198120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0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E5A90E-3C8C-EB05-4A03-36BECD74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tekstside med tekstboks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CD76D-59E4-835D-608C-F029F427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>
                <a:latin typeface="Plus Jakarta Sans ExtraBold" pitchFamily="2" charset="77"/>
                <a:cs typeface="Plus Jakarta Sans ExtraBold" pitchFamily="2" charset="77"/>
              </a:rPr>
              <a:t>Tittel på tekstboks</a:t>
            </a:r>
          </a:p>
          <a:p>
            <a:pPr marL="0" indent="0">
              <a:buNone/>
            </a:pPr>
            <a:r>
              <a:rPr lang="nb-NO" dirty="0">
                <a:cs typeface="Plus Jakarta Sans" pitchFamily="2" charset="77"/>
              </a:rPr>
              <a:t>En overskrift skal fange leserens </a:t>
            </a:r>
            <a:r>
              <a:rPr lang="nb-NO" dirty="0">
                <a:effectLst/>
                <a:cs typeface="Plus Jakarta Sans" pitchFamily="2" charset="77"/>
              </a:rPr>
              <a:t>oppmerksomhet. Den skal oppsummere eller forklare innholdet i teksten under. Gode overskrifter lar leseren skumme gjennom teksten og gir et kjapt innblikk i hva teksten handler om. Leseren skal raskt forstå budskapet.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2EEA23-4F9F-5F2E-B591-53705F4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6C0B-1884-5E40-89D6-50857941FD86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255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71">
      <a:dk1>
        <a:srgbClr val="000000"/>
      </a:dk1>
      <a:lt1>
        <a:srgbClr val="FFFFFF"/>
      </a:lt1>
      <a:dk2>
        <a:srgbClr val="1A0638"/>
      </a:dk2>
      <a:lt2>
        <a:srgbClr val="F0F1FA"/>
      </a:lt2>
      <a:accent1>
        <a:srgbClr val="1A0638"/>
      </a:accent1>
      <a:accent2>
        <a:srgbClr val="414197"/>
      </a:accent2>
      <a:accent3>
        <a:srgbClr val="9DA0DC"/>
      </a:accent3>
      <a:accent4>
        <a:srgbClr val="FFF969"/>
      </a:accent4>
      <a:accent5>
        <a:srgbClr val="D80E34"/>
      </a:accent5>
      <a:accent6>
        <a:srgbClr val="ECE6E3"/>
      </a:accent6>
      <a:hlink>
        <a:srgbClr val="414197"/>
      </a:hlink>
      <a:folHlink>
        <a:srgbClr val="9DA0D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lskapsdokument" ma:contentTypeID="0x0101002F7F7DC7F9EF9F4CB7F7050D098CDDC200A2312607AEABBB4380A363F7E0CEB9CE" ma:contentTypeVersion="8" ma:contentTypeDescription="Opprett et nytt dokument." ma:contentTypeScope="" ma:versionID="bd735aa6f72aa5e22f9f272844353645">
  <xsd:schema xmlns:xsd="http://www.w3.org/2001/XMLSchema" xmlns:xs="http://www.w3.org/2001/XMLSchema" xmlns:p="http://schemas.microsoft.com/office/2006/metadata/properties" xmlns:ns2="1ff71403-60da-416a-b233-7e5a9be8dc00" xmlns:ns3="0326cfde-3d0f-4cc9-974d-2f11f1ee2c57" targetNamespace="http://schemas.microsoft.com/office/2006/metadata/properties" ma:root="true" ma:fieldsID="a3ea7e75d8d0f51b0df4036eb6a19fc4" ns2:_="" ns3:_="">
    <xsd:import namespace="1ff71403-60da-416a-b233-7e5a9be8dc00"/>
    <xsd:import namespace="0326cfde-3d0f-4cc9-974d-2f11f1ee2c57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ContactPerson" minOccurs="0"/>
                <xsd:element ref="ns2:ContactPersonCompany" minOccurs="0"/>
                <xsd:element ref="ns2:ContactPersonCompanyID" minOccurs="0"/>
                <xsd:element ref="ns2:ContactPersonID" minOccurs="0"/>
                <xsd:element ref="ns2:DocumentDescription" minOccurs="0"/>
                <xsd:element ref="ns2:MailDate" minOccurs="0"/>
                <xsd:element ref="ns2:Direction" minOccurs="0"/>
                <xsd:element ref="ns2:DocLink" minOccurs="0"/>
                <xsd:element ref="ns2:ConversationIndex" minOccurs="0"/>
                <xsd:element ref="ns2:ConversationID" minOccurs="0"/>
                <xsd:element ref="ns2:ConversationTopic" minOccurs="0"/>
                <xsd:element ref="ns2:SiteNo" minOccurs="0"/>
                <xsd:element ref="ns2:EmailPreview" minOccurs="0"/>
                <xsd:element ref="ns3:ParentFolderElement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71403-60da-416a-b233-7e5a9be8dc00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kumenttype" ma:internalName="DocumentType">
      <xsd:simpleType>
        <xsd:restriction base="dms:Choice">
          <xsd:enumeration value="E-post"/>
          <xsd:enumeration value="Dokument"/>
          <xsd:enumeration value="Regneark"/>
          <xsd:enumeration value="PDF"/>
          <xsd:enumeration value="Presentasjon"/>
          <xsd:enumeration value="Bilde"/>
          <xsd:enumeration value="Skjema"/>
          <xsd:enumeration value="Tegning"/>
        </xsd:restriction>
      </xsd:simpleType>
    </xsd:element>
    <xsd:element name="ContactPerson" ma:index="9" nillable="true" ma:displayName="Kontaktperson" ma:internalName="ContactPerson">
      <xsd:simpleType>
        <xsd:restriction base="dms:Text"/>
      </xsd:simpleType>
    </xsd:element>
    <xsd:element name="ContactPersonCompany" ma:index="10" nillable="true" ma:displayName="Kontaktperson selskap" ma:internalName="ContactPersonCompany">
      <xsd:simpleType>
        <xsd:restriction base="dms:Text"/>
      </xsd:simpleType>
    </xsd:element>
    <xsd:element name="ContactPersonCompanyID" ma:index="11" nillable="true" ma:displayName="Kontaktperson selskap ID" ma:internalName="ContactPersonCompanyID">
      <xsd:simpleType>
        <xsd:restriction base="dms:Text"/>
      </xsd:simpleType>
    </xsd:element>
    <xsd:element name="ContactPersonID" ma:index="12" nillable="true" ma:displayName="Kontaktperson ID" ma:internalName="ContactPersonID">
      <xsd:simpleType>
        <xsd:restriction base="dms:Text"/>
      </xsd:simpleType>
    </xsd:element>
    <xsd:element name="DocumentDescription" ma:index="13" nillable="true" ma:displayName="Dokumentbeskrivelse" ma:internalName="DocumentDescription">
      <xsd:simpleType>
        <xsd:restriction base="dms:Note"/>
      </xsd:simpleType>
    </xsd:element>
    <xsd:element name="MailDate" ma:index="14" nillable="true" ma:displayName="E-post dato" ma:format="DateTime" ma:internalName="MailDate">
      <xsd:simpleType>
        <xsd:restriction base="dms:DateTime"/>
      </xsd:simpleType>
    </xsd:element>
    <xsd:element name="Direction" ma:index="15" nillable="true" ma:displayName="E-postretning" ma:internalName="Direction">
      <xsd:simpleType>
        <xsd:restriction base="dms:Choice">
          <xsd:enumeration value="Inngående"/>
          <xsd:enumeration value="Utgående"/>
        </xsd:restriction>
      </xsd:simpleType>
    </xsd:element>
    <xsd:element name="DocLink" ma:index="16" nillable="true" ma:displayName="Dokumentlink" ma:internalName="DocLink">
      <xsd:simpleType>
        <xsd:restriction base="dms:Note"/>
      </xsd:simpleType>
    </xsd:element>
    <xsd:element name="ConversationIndex" ma:index="17" nillable="true" ma:displayName="ConversationIndex" ma:internalName="ConversationIndex">
      <xsd:simpleType>
        <xsd:restriction base="dms:Text"/>
      </xsd:simpleType>
    </xsd:element>
    <xsd:element name="ConversationID" ma:index="18" nillable="true" ma:displayName="Samtale" ma:internalName="ConversationID">
      <xsd:simpleType>
        <xsd:restriction base="dms:Text"/>
      </xsd:simpleType>
    </xsd:element>
    <xsd:element name="ConversationTopic" ma:index="19" nillable="true" ma:displayName="Samtale emne" ma:internalName="ConversationTopic">
      <xsd:simpleType>
        <xsd:restriction base="dms:Text"/>
      </xsd:simpleType>
    </xsd:element>
    <xsd:element name="SiteNo" ma:index="20" nillable="true" ma:displayName="Område Nr" ma:internalName="SiteNo">
      <xsd:simpleType>
        <xsd:restriction base="dms:Text"/>
      </xsd:simpleType>
    </xsd:element>
    <xsd:element name="EmailPreview" ma:index="21" nillable="true" ma:displayName="EmailPreview" ma:internalName="EmailPreview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6cfde-3d0f-4cc9-974d-2f11f1ee2c57" elementFormDefault="qualified">
    <xsd:import namespace="http://schemas.microsoft.com/office/2006/documentManagement/types"/>
    <xsd:import namespace="http://schemas.microsoft.com/office/infopath/2007/PartnerControls"/>
    <xsd:element name="ParentFolderElements" ma:index="22" nillable="true" ma:displayName="Mapperelasjoner" ma:list="{8f610e28-8bbe-4786-9b09-3e6b02495f5b}" ma:internalName="ParentFolderElements" ma:showField="Title" ma:web="{7bca8fd9-fd80-488d-9191-fb43f72e410e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Link xmlns="1ff71403-60da-416a-b233-7e5a9be8dc00" xsi:nil="true"/>
    <ParentFolderElements xmlns="0326cfde-3d0f-4cc9-974d-2f11f1ee2c57">
      <Value>1</Value>
      <Value>2</Value>
    </ParentFolderElements>
    <ContactPersonID xmlns="1ff71403-60da-416a-b233-7e5a9be8dc00" xsi:nil="true"/>
    <MailDate xmlns="1ff71403-60da-416a-b233-7e5a9be8dc00" xsi:nil="true"/>
    <ConversationIndex xmlns="1ff71403-60da-416a-b233-7e5a9be8dc00" xsi:nil="true"/>
    <EmailPreview xmlns="1ff71403-60da-416a-b233-7e5a9be8dc00" xsi:nil="true"/>
    <DocumentType xmlns="1ff71403-60da-416a-b233-7e5a9be8dc00" xsi:nil="true"/>
    <ContactPerson xmlns="1ff71403-60da-416a-b233-7e5a9be8dc00" xsi:nil="true"/>
    <SiteNo xmlns="1ff71403-60da-416a-b233-7e5a9be8dc00" xsi:nil="true"/>
    <DocumentDescription xmlns="1ff71403-60da-416a-b233-7e5a9be8dc00" xsi:nil="true"/>
    <Direction xmlns="1ff71403-60da-416a-b233-7e5a9be8dc00" xsi:nil="true"/>
    <ContactPersonCompanyID xmlns="1ff71403-60da-416a-b233-7e5a9be8dc00" xsi:nil="true"/>
    <ContactPersonCompany xmlns="1ff71403-60da-416a-b233-7e5a9be8dc00" xsi:nil="true"/>
    <ConversationID xmlns="1ff71403-60da-416a-b233-7e5a9be8dc00" xsi:nil="true"/>
    <ConversationTopic xmlns="1ff71403-60da-416a-b233-7e5a9be8dc00" xsi:nil="true"/>
  </documentManagement>
</p:properties>
</file>

<file path=customXml/itemProps1.xml><?xml version="1.0" encoding="utf-8"?>
<ds:datastoreItem xmlns:ds="http://schemas.openxmlformats.org/officeDocument/2006/customXml" ds:itemID="{311A1CDB-FEA5-4EA1-85D8-B106346AFD0A}"/>
</file>

<file path=customXml/itemProps2.xml><?xml version="1.0" encoding="utf-8"?>
<ds:datastoreItem xmlns:ds="http://schemas.openxmlformats.org/officeDocument/2006/customXml" ds:itemID="{30DA7F50-EFC1-4FC2-AC4B-ED0154FE5041}"/>
</file>

<file path=customXml/itemProps3.xml><?xml version="1.0" encoding="utf-8"?>
<ds:datastoreItem xmlns:ds="http://schemas.openxmlformats.org/officeDocument/2006/customXml" ds:itemID="{6D70F6F7-C03E-45DB-BB78-F0B00CC8B420}"/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559</Words>
  <Application>Microsoft Office PowerPoint</Application>
  <PresentationFormat>Widescreen</PresentationFormat>
  <Paragraphs>100</Paragraphs>
  <Slides>24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9" baseType="lpstr">
      <vt:lpstr>Aptos</vt:lpstr>
      <vt:lpstr>Arial</vt:lpstr>
      <vt:lpstr>Plus Jakarta Sans</vt:lpstr>
      <vt:lpstr>Plus Jakarta Sans ExtraBold</vt:lpstr>
      <vt:lpstr>Office-tema</vt:lpstr>
      <vt:lpstr>Eksempel på tittelside</vt:lpstr>
      <vt:lpstr>Det finnes også mulighet for å velge tittelmalside med rød boks</vt:lpstr>
      <vt:lpstr>Eksempel på tekstside</vt:lpstr>
      <vt:lpstr>Eksempel på tekstside med bunntekst</vt:lpstr>
      <vt:lpstr>Eksempel på tekstside med mengdetekst</vt:lpstr>
      <vt:lpstr>Eksempel på tekstside med to spalter</vt:lpstr>
      <vt:lpstr>Illustrasjoner</vt:lpstr>
      <vt:lpstr>Illustrasjoner</vt:lpstr>
      <vt:lpstr>Eksempel på tekstside med tekstboks</vt:lpstr>
      <vt:lpstr>Eksempel på tekstside med to tekstbokser</vt:lpstr>
      <vt:lpstr>Eksempel på tekstside med tre tekstbokser</vt:lpstr>
      <vt:lpstr>Eksempel på tekstside med bilde</vt:lpstr>
      <vt:lpstr>Eksempel på tekstside med bilde</vt:lpstr>
      <vt:lpstr>PowerPoint-presentasjon</vt:lpstr>
      <vt:lpstr>Eksempel på tekstside med fire bilder</vt:lpstr>
      <vt:lpstr>Eksempel på tekstside med fire bilder</vt:lpstr>
      <vt:lpstr>Eksempel på tekstside med seks bilder</vt:lpstr>
      <vt:lpstr>Eksempel på tekstside med seks bilder</vt:lpstr>
      <vt:lpstr>Eksempel på tittelside med tre bilder</vt:lpstr>
      <vt:lpstr>Eksempel på tittelside med seks bilder</vt:lpstr>
      <vt:lpstr>Side som kan brukes til utsagn, utheving av viktig informasjon eller som inngang til en ny del</vt:lpstr>
      <vt:lpstr>Eksempel på figur</vt:lpstr>
      <vt:lpstr>Eksempel på figur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Eksempel på tittelside</dc:title>
  <dc:creator>Anna Joëlson</dc:creator>
  <cp:lastModifiedBy>Jan Godfrey</cp:lastModifiedBy>
  <cp:revision>99</cp:revision>
  <dcterms:created xsi:type="dcterms:W3CDTF">2024-09-10T07:49:40Z</dcterms:created>
  <dcterms:modified xsi:type="dcterms:W3CDTF">2024-09-17T09:18:30Z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0x0101002F7F7DC7F9EF9F4CB7F7050D098CDDC200A2312607AEABBB4380A363F7E0CEB9CE</vt:lpwstr>
  </property>
</Properties>
</file>