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D0EE"/>
    <a:srgbClr val="A1AC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06"/>
  </p:normalViewPr>
  <p:slideViewPr>
    <p:cSldViewPr snapToGrid="0">
      <p:cViewPr>
        <p:scale>
          <a:sx n="96" d="100"/>
          <a:sy n="96" d="100"/>
        </p:scale>
        <p:origin x="14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2B5C61-6368-F58E-5085-649EFA831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8AACF0E-3D21-92B4-F868-E08D050CE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844E091-37B9-4343-A62E-388584BD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F7EC95-30C0-AE83-B937-3A69163AF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CE5AB71-EE78-DB6F-B536-7EE7E391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189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53F218-2F74-E803-1C2C-40A638A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53ED9A-0A3D-BD87-71C8-4576083C3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B36FC0-488C-E2E1-2139-5B824DCC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B291E1-F23B-49A7-6430-62FA7A334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C282F3-8739-8116-6B7D-3F84C3E17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092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0137D9-463D-C990-B57C-1ECD490DB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A39C1F5-4D1F-D2B7-2D75-A3D488BFA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DB5894-DB77-C46B-CBF7-4714E4F5B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552AEF-EE5A-3E74-19E3-0181707F7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A4DE26-4FE4-2D39-C24A-DFAAFF979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8170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95377E-6CFC-255F-0D7C-DDE90DC9B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662A38-6C2C-2C67-3647-117F9DF2E3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F3B12FE-94E2-8D6C-F92E-0A98E8C8A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6050764-4DEA-4B06-30B5-BC1293AA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792C56-D5CF-9527-FDA2-2354B6274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CB667B8-75FA-57C1-346F-2BA53AB15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54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99447E-D337-8F1C-A59E-E6065A0EC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CA75007-C0AA-66F3-F51B-4171C112B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A96A39-8E4B-87CF-49B0-2F8F1488E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D8CB3DE-4344-A508-987E-14FD748BD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07EA711-035A-2846-9A50-4BA8CE235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2F3AED0-8F90-B84B-BDE2-8C5AC4DD6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D9CA876-EB81-F1A0-6F91-7256B7987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AA57D70-FF35-C432-8EDD-20E24EB9A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456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5B8BD1-6AC2-2DBD-B483-B6D4F17A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4D7B140-BCFF-167C-774D-7563CE6F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28FAA4E-F039-23F5-30AE-74CE469E0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DC06BB4-4819-65A8-88D7-B160B7705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666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A86C81-D5B2-3EA2-03B0-7919467B3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9A6554D-72A3-57F4-FD51-250A53B5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7F3C4C8-551D-6341-4C7D-BEB6ABBD3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694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3CD264-5D90-A090-6D7E-20D20E224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28B782-FF7A-E0F4-10A5-E8E2E6CB5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C3E0CC-047F-31C6-A78E-9D6DE7FE5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A362E3-EA2E-68FF-9F93-62E5ABAF8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4AA697E-053A-4FDA-D795-3BDFAA3AB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2733E9E-E9B5-7F47-3178-85FB8C105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2678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3626D-3493-BE33-6DFF-B5A15B6A3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37C8A28-2B4C-0ED9-9906-3E8C28986D1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C5FEAE4-F437-31A9-E717-3B6731F56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D9DECB-0DA4-09B3-6645-700CC6E1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B069F09-E2FE-134B-187A-5C4EA2AA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B74B9E9-8FEA-7C40-381B-D0F05B3D9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918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14BF1E-3634-9880-5DCB-32C2ADF0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3BCB04F-F209-D3C4-8DD6-9EA8F6A10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BF81EE-1A97-E765-852D-57F0ED1B3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CCDE95-706E-0D73-3F34-82980746B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F1A4F7-E32C-2078-63A3-796364123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2155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2598BC-89AF-1530-DF87-EB53B669E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050CA4B-2D8F-5F6D-E39F-6270ECD0B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2A1B67-D425-8D4C-1C6C-17B52CD0E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658050-FB3B-66F7-DC93-933125658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4067B9-E956-ECE4-01FF-95BA1D6FF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2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E5C62F2-F467-3B03-EB40-33012FD38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0B4847E-76A6-A21B-D01A-479156372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EB377D-93FB-D8D6-AE3D-B1EB770228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BB39E7-D287-AD4B-9322-81109BB4DA4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6B1C94-6C31-A455-C685-C7E4C4D85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1B81BC-D788-B665-4160-FAA421305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01D567-DFF5-884A-A2AA-A1F80620346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9786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CA7EC520-7F7F-7E4D-0414-B4FFDD70CB3E}"/>
              </a:ext>
            </a:extLst>
          </p:cNvPr>
          <p:cNvSpPr txBox="1"/>
          <p:nvPr/>
        </p:nvSpPr>
        <p:spPr>
          <a:xfrm>
            <a:off x="1272753" y="2005602"/>
            <a:ext cx="80393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RETTFERDIGHET FOR</a:t>
            </a:r>
          </a:p>
          <a:p>
            <a:r>
              <a:rPr lang="nb-NO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OLJEPIONERENE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FC0F8C7-A744-AD8A-D5DF-7F1881A0C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10" y="1467778"/>
            <a:ext cx="5458690" cy="304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72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D2AC62-F7DC-BCE1-5680-9FEF947DD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97D7979D-1B33-49AF-67B4-873F03F39C97}"/>
              </a:ext>
            </a:extLst>
          </p:cNvPr>
          <p:cNvSpPr txBox="1"/>
          <p:nvPr/>
        </p:nvSpPr>
        <p:spPr>
          <a:xfrm>
            <a:off x="1272753" y="2005602"/>
            <a:ext cx="80393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Rettferdighet for </a:t>
            </a:r>
            <a:r>
              <a:rPr lang="nb-NO" sz="5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oljepionerene</a:t>
            </a:r>
            <a:endParaRPr lang="nb-NO" sz="5600" b="1" dirty="0">
              <a:solidFill>
                <a:schemeClr val="tx1">
                  <a:lumMod val="85000"/>
                  <a:lumOff val="15000"/>
                </a:schemeClr>
              </a:solidFill>
              <a:latin typeface="Plus Jakarta Sans ExtraBold" pitchFamily="2" charset="77"/>
              <a:cs typeface="Plus Jakarta Sans ExtraBold" pitchFamily="2" charset="77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0B0AEC0-3A74-C7FE-EFDB-34708810D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10" y="1467778"/>
            <a:ext cx="5458690" cy="304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3D7A8F-3C0A-6856-CA18-EDDC30496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32392F55-F7BC-E308-ACC4-5866B6336314}"/>
              </a:ext>
            </a:extLst>
          </p:cNvPr>
          <p:cNvSpPr txBox="1"/>
          <p:nvPr/>
        </p:nvSpPr>
        <p:spPr>
          <a:xfrm>
            <a:off x="1272753" y="2005602"/>
            <a:ext cx="80393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RETTFERDIGHET FOR</a:t>
            </a:r>
          </a:p>
          <a:p>
            <a:r>
              <a:rPr lang="nb-NO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OLJEPIONERENE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15D1046-486D-1DA1-5134-AF2E70B06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10" y="1467778"/>
            <a:ext cx="5458690" cy="304671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22C40D40-117E-DB44-E14E-AC7F688863F8}"/>
              </a:ext>
            </a:extLst>
          </p:cNvPr>
          <p:cNvSpPr txBox="1"/>
          <p:nvPr/>
        </p:nvSpPr>
        <p:spPr>
          <a:xfrm>
            <a:off x="1272753" y="4514488"/>
            <a:ext cx="3409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Plus Jakarta Sans" pitchFamily="2" charset="77"/>
                <a:cs typeface="Plus Jakarta Sans" pitchFamily="2" charset="77"/>
              </a:rPr>
              <a:t>#</a:t>
            </a:r>
            <a:r>
              <a:rPr lang="nb-NO" sz="2000" dirty="0" err="1">
                <a:latin typeface="Plus Jakarta Sans" pitchFamily="2" charset="77"/>
                <a:cs typeface="Plus Jakarta Sans" pitchFamily="2" charset="77"/>
              </a:rPr>
              <a:t>oljepionerene</a:t>
            </a:r>
            <a:endParaRPr lang="nb-NO" sz="2000" dirty="0">
              <a:latin typeface="Plus Jakarta Sans" pitchFamily="2" charset="77"/>
              <a:cs typeface="Plus Jakart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64520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0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98CC9-B565-EB5B-BC56-5D7E76465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DB323006-D074-5C42-18A2-42B0C026C4A7}"/>
              </a:ext>
            </a:extLst>
          </p:cNvPr>
          <p:cNvSpPr txBox="1"/>
          <p:nvPr/>
        </p:nvSpPr>
        <p:spPr>
          <a:xfrm>
            <a:off x="1272753" y="2005602"/>
            <a:ext cx="80393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Rettferdighet for </a:t>
            </a:r>
            <a:r>
              <a:rPr lang="nb-NO" sz="5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lus Jakarta Sans ExtraBold" pitchFamily="2" charset="77"/>
                <a:cs typeface="Plus Jakarta Sans ExtraBold" pitchFamily="2" charset="77"/>
              </a:rPr>
              <a:t>oljepionerene</a:t>
            </a:r>
            <a:endParaRPr lang="nb-NO" sz="5600" b="1" dirty="0">
              <a:solidFill>
                <a:schemeClr val="tx1">
                  <a:lumMod val="85000"/>
                  <a:lumOff val="15000"/>
                </a:schemeClr>
              </a:solidFill>
              <a:latin typeface="Plus Jakarta Sans ExtraBold" pitchFamily="2" charset="77"/>
              <a:cs typeface="Plus Jakarta Sans ExtraBold" pitchFamily="2" charset="77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43786A7-9502-2EC5-B540-0DE92A4A0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310" y="1467778"/>
            <a:ext cx="5458690" cy="304671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CE6397E8-4ACF-8ACA-9E9E-A8A0BE0D2AB1}"/>
              </a:ext>
            </a:extLst>
          </p:cNvPr>
          <p:cNvSpPr txBox="1"/>
          <p:nvPr/>
        </p:nvSpPr>
        <p:spPr>
          <a:xfrm>
            <a:off x="1272753" y="4514488"/>
            <a:ext cx="3409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latin typeface="Plus Jakarta Sans" pitchFamily="2" charset="77"/>
                <a:cs typeface="Plus Jakarta Sans" pitchFamily="2" charset="77"/>
              </a:rPr>
              <a:t>#</a:t>
            </a:r>
            <a:r>
              <a:rPr lang="nb-NO" sz="2000" dirty="0" err="1">
                <a:latin typeface="Plus Jakarta Sans" pitchFamily="2" charset="77"/>
                <a:cs typeface="Plus Jakarta Sans" pitchFamily="2" charset="77"/>
              </a:rPr>
              <a:t>oljepionerene</a:t>
            </a:r>
            <a:endParaRPr lang="nb-NO" sz="2000" dirty="0">
              <a:latin typeface="Plus Jakarta Sans" pitchFamily="2" charset="77"/>
              <a:cs typeface="Plus Jakarta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7376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5535</TotalTime>
  <Words>16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Plus Jakarta Sans</vt:lpstr>
      <vt:lpstr>Plus Jakarta Sans ExtraBold</vt:lpstr>
      <vt:lpstr>Office-tema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Jarle Nordås</dc:creator>
  <cp:lastModifiedBy>Jarle Nordås</cp:lastModifiedBy>
  <cp:revision>3</cp:revision>
  <dcterms:created xsi:type="dcterms:W3CDTF">2026-10-12T12:39:29Z</dcterms:created>
  <dcterms:modified xsi:type="dcterms:W3CDTF">2026-10-16T08:55:25Z</dcterms:modified>
</cp:coreProperties>
</file>